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вс 24.11.19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 Посели добро в своём сердце»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0"/>
            <a:ext cx="9183357" cy="6887518"/>
          </a:xfrm>
        </p:spPr>
      </p:pic>
    </p:spTree>
    <p:extLst>
      <p:ext uri="{BB962C8B-B14F-4D97-AF65-F5344CB8AC3E}">
        <p14:creationId xmlns:p14="http://schemas.microsoft.com/office/powerpoint/2010/main" val="312847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3"/>
            <a:ext cx="3672408" cy="47927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498" y="1575643"/>
            <a:ext cx="3953731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4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2" y="404664"/>
            <a:ext cx="4752528" cy="47525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933"/>
            <a:ext cx="9144000" cy="620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3888432" cy="48700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28800"/>
            <a:ext cx="4185802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638"/>
            <a:ext cx="5990245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638"/>
            <a:ext cx="9144000" cy="58841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8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80" y="45720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</a:rPr>
              <a:t>«Собери </a:t>
            </a:r>
            <a:r>
              <a:rPr lang="ru-RU" sz="5400" b="1" dirty="0">
                <a:solidFill>
                  <a:srgbClr val="00B0F0"/>
                </a:solidFill>
              </a:rPr>
              <a:t>пословицы»</a:t>
            </a:r>
            <a:r>
              <a:rPr lang="ru-RU" sz="5400" dirty="0">
                <a:solidFill>
                  <a:srgbClr val="00B0F0"/>
                </a:solidFill>
              </a:rPr>
              <a:t/>
            </a:r>
            <a:br>
              <a:rPr lang="ru-RU" sz="5400" dirty="0">
                <a:solidFill>
                  <a:srgbClr val="00B0F0"/>
                </a:solidFill>
              </a:rPr>
            </a:b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/>
              <a:t>Жизнь дана на ________ </a:t>
            </a:r>
            <a:r>
              <a:rPr lang="ru-RU" sz="4400" b="1" dirty="0" smtClean="0"/>
              <a:t>дела.</a:t>
            </a:r>
          </a:p>
          <a:p>
            <a:pPr marL="0" indent="0">
              <a:buNone/>
            </a:pPr>
            <a:r>
              <a:rPr lang="ru-RU" sz="4400" b="1" dirty="0"/>
              <a:t>Злой не верит, что есть  </a:t>
            </a:r>
            <a:r>
              <a:rPr lang="ru-RU" sz="4400" b="1" dirty="0" smtClean="0"/>
              <a:t>_______.</a:t>
            </a:r>
          </a:p>
          <a:p>
            <a:pPr marL="0" indent="0">
              <a:buNone/>
            </a:pPr>
            <a:r>
              <a:rPr lang="ru-RU" sz="4400" b="1" dirty="0"/>
              <a:t>На добрый привет ______ ответ. </a:t>
            </a:r>
            <a:endParaRPr lang="ru-RU" sz="4400" b="1" dirty="0" smtClean="0"/>
          </a:p>
          <a:p>
            <a:pPr marL="0" indent="0">
              <a:buNone/>
            </a:pPr>
            <a:r>
              <a:rPr lang="ru-RU" sz="4400" b="1" dirty="0"/>
              <a:t>Учись __________ </a:t>
            </a:r>
            <a:r>
              <a:rPr lang="ru-RU" sz="4400" b="1" dirty="0" smtClean="0"/>
              <a:t>, </a:t>
            </a:r>
            <a:r>
              <a:rPr lang="ru-RU" sz="4400" b="1" dirty="0"/>
              <a:t>дурное на ум не </a:t>
            </a:r>
            <a:r>
              <a:rPr lang="ru-RU" sz="4400" b="1" dirty="0" smtClean="0"/>
              <a:t>пойдет.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1600200"/>
            <a:ext cx="192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добрые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2751" y="2420888"/>
            <a:ext cx="1952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добрый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3241576"/>
            <a:ext cx="1952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добрый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00606" y="4005064"/>
            <a:ext cx="21828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доброму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4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9" y="0"/>
            <a:ext cx="8996918" cy="6669360"/>
          </a:xfrm>
        </p:spPr>
      </p:pic>
    </p:spTree>
    <p:extLst>
      <p:ext uri="{BB962C8B-B14F-4D97-AF65-F5344CB8AC3E}">
        <p14:creationId xmlns:p14="http://schemas.microsoft.com/office/powerpoint/2010/main" val="394960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Марк Маршалов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79" y="1340768"/>
            <a:ext cx="7776863" cy="5184576"/>
          </a:xfrm>
        </p:spPr>
      </p:pic>
    </p:spTree>
    <p:extLst>
      <p:ext uri="{BB962C8B-B14F-4D97-AF65-F5344CB8AC3E}">
        <p14:creationId xmlns:p14="http://schemas.microsoft.com/office/powerpoint/2010/main" val="64363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86" y="363390"/>
            <a:ext cx="8342114" cy="6256586"/>
          </a:xfrm>
        </p:spPr>
      </p:pic>
    </p:spTree>
    <p:extLst>
      <p:ext uri="{BB962C8B-B14F-4D97-AF65-F5344CB8AC3E}">
        <p14:creationId xmlns:p14="http://schemas.microsoft.com/office/powerpoint/2010/main" val="14302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" y="0"/>
            <a:ext cx="9152119" cy="6957392"/>
          </a:xfrm>
        </p:spPr>
      </p:pic>
    </p:spTree>
    <p:extLst>
      <p:ext uri="{BB962C8B-B14F-4D97-AF65-F5344CB8AC3E}">
        <p14:creationId xmlns:p14="http://schemas.microsoft.com/office/powerpoint/2010/main" val="23993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" y="44624"/>
            <a:ext cx="9152119" cy="6813376"/>
          </a:xfrm>
        </p:spPr>
      </p:pic>
    </p:spTree>
    <p:extLst>
      <p:ext uri="{BB962C8B-B14F-4D97-AF65-F5344CB8AC3E}">
        <p14:creationId xmlns:p14="http://schemas.microsoft.com/office/powerpoint/2010/main" val="7886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01090" cy="58326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33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8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" y="0"/>
            <a:ext cx="9219273" cy="6858000"/>
          </a:xfrm>
        </p:spPr>
      </p:pic>
    </p:spTree>
    <p:extLst>
      <p:ext uri="{BB962C8B-B14F-4D97-AF65-F5344CB8AC3E}">
        <p14:creationId xmlns:p14="http://schemas.microsoft.com/office/powerpoint/2010/main" val="39286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4623"/>
            <a:ext cx="9240688" cy="6751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638"/>
            <a:ext cx="4467442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212976"/>
            <a:ext cx="5392172" cy="3583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4623"/>
            <a:ext cx="9240688" cy="6751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85" y="764704"/>
            <a:ext cx="8068470" cy="5361459"/>
          </a:xfrm>
        </p:spPr>
      </p:pic>
    </p:spTree>
    <p:extLst>
      <p:ext uri="{BB962C8B-B14F-4D97-AF65-F5344CB8AC3E}">
        <p14:creationId xmlns:p14="http://schemas.microsoft.com/office/powerpoint/2010/main" val="37564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44623"/>
            <a:ext cx="9240688" cy="6751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0" y="764704"/>
            <a:ext cx="8586282" cy="5705543"/>
          </a:xfrm>
        </p:spPr>
      </p:pic>
    </p:spTree>
    <p:extLst>
      <p:ext uri="{BB962C8B-B14F-4D97-AF65-F5344CB8AC3E}">
        <p14:creationId xmlns:p14="http://schemas.microsoft.com/office/powerpoint/2010/main" val="342520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Д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оброта</a:t>
            </a:r>
            <a:r>
              <a:rPr lang="ru-RU" dirty="0" smtClean="0">
                <a:latin typeface="Comic Sans MS" panose="030F0702030302020204" pitchFamily="66" charset="0"/>
              </a:rPr>
              <a:t> - отзывчивость</a:t>
            </a:r>
            <a:r>
              <a:rPr lang="ru-RU" dirty="0">
                <a:latin typeface="Comic Sans MS" panose="030F0702030302020204" pitchFamily="66" charset="0"/>
              </a:rPr>
              <a:t>, душевное расположение к людям, стремление делать добро </a:t>
            </a:r>
            <a:r>
              <a:rPr lang="ru-RU" dirty="0" smtClean="0">
                <a:latin typeface="Comic Sans MS" panose="030F0702030302020204" pitchFamily="66" charset="0"/>
              </a:rPr>
              <a:t>другим. 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Добро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dirty="0">
                <a:latin typeface="Comic Sans MS" panose="030F0702030302020204" pitchFamily="66" charset="0"/>
              </a:rPr>
              <a:t>– всё положительное, хорошее, полезное. 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951" y="1417638"/>
            <a:ext cx="2963849" cy="4565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21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68</Words>
  <Application>Microsoft Office PowerPoint</Application>
  <PresentationFormat>Экран (4:3)</PresentationFormat>
  <Paragraphs>14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«Собери пословицы» </vt:lpstr>
      <vt:lpstr>Презентация PowerPoint</vt:lpstr>
      <vt:lpstr>Марк Маршалов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2019-11-24T13:08:09Z</dcterms:created>
  <dcterms:modified xsi:type="dcterms:W3CDTF">2019-11-24T14:46:03Z</dcterms:modified>
</cp:coreProperties>
</file>