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6" r:id="rId3"/>
    <p:sldId id="274" r:id="rId4"/>
    <p:sldId id="282" r:id="rId5"/>
    <p:sldId id="258" r:id="rId6"/>
    <p:sldId id="260" r:id="rId7"/>
    <p:sldId id="261" r:id="rId8"/>
    <p:sldId id="262" r:id="rId9"/>
    <p:sldId id="271" r:id="rId10"/>
    <p:sldId id="263" r:id="rId11"/>
    <p:sldId id="264" r:id="rId12"/>
    <p:sldId id="275" r:id="rId13"/>
    <p:sldId id="265" r:id="rId14"/>
    <p:sldId id="266" r:id="rId15"/>
    <p:sldId id="278" r:id="rId16"/>
    <p:sldId id="279" r:id="rId17"/>
    <p:sldId id="280" r:id="rId18"/>
    <p:sldId id="281" r:id="rId19"/>
    <p:sldId id="269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561" autoAdjust="0"/>
    <p:restoredTop sz="94660"/>
  </p:normalViewPr>
  <p:slideViewPr>
    <p:cSldViewPr>
      <p:cViewPr varScale="1">
        <p:scale>
          <a:sx n="69" d="100"/>
          <a:sy n="69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EE9E6-937B-49D3-8B8B-D118C1F79D2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69A97C-8FDE-43C0-A5F8-D66EE9D2F9D1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</a:rPr>
            <a:t>Развитие  волонтёрского  движения  в  коррекционной  (спец.)  школе-интернате 8  вида, формирование  позитивных  установок  уч-ся  на  добровольческую  деятельность</a:t>
          </a:r>
          <a:endParaRPr lang="ru-RU" dirty="0"/>
        </a:p>
      </dgm:t>
    </dgm:pt>
    <dgm:pt modelId="{ED8CE487-A729-4190-A55E-817D5FB77956}" type="parTrans" cxnId="{3DB1FA8B-2853-42CC-9251-F682B2EE5D25}">
      <dgm:prSet/>
      <dgm:spPr/>
      <dgm:t>
        <a:bodyPr/>
        <a:lstStyle/>
        <a:p>
          <a:endParaRPr lang="ru-RU"/>
        </a:p>
      </dgm:t>
    </dgm:pt>
    <dgm:pt modelId="{50873076-3A72-488E-8112-549E8BE3FC85}" type="sibTrans" cxnId="{3DB1FA8B-2853-42CC-9251-F682B2EE5D25}">
      <dgm:prSet/>
      <dgm:spPr/>
      <dgm:t>
        <a:bodyPr/>
        <a:lstStyle/>
        <a:p>
          <a:endParaRPr lang="ru-RU"/>
        </a:p>
      </dgm:t>
    </dgm:pt>
    <dgm:pt modelId="{E80FF855-A85E-4E7F-829B-657F4FE68FD7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</a:rPr>
            <a:t>Апробация  новых  форм  организации  занятости  детей  с  ОВЗ  для  развития  их  самостоятельной  познавательной  деятельности, профилактики  вредных  привычек, воспитания  ЗОЖ</a:t>
          </a:r>
        </a:p>
      </dgm:t>
    </dgm:pt>
    <dgm:pt modelId="{D2D8FEBA-CBBE-42B6-8674-AB1BF0DB09B4}" type="parTrans" cxnId="{20D2E4FA-A844-4F99-88E3-118227B89380}">
      <dgm:prSet/>
      <dgm:spPr/>
      <dgm:t>
        <a:bodyPr/>
        <a:lstStyle/>
        <a:p>
          <a:endParaRPr lang="ru-RU"/>
        </a:p>
      </dgm:t>
    </dgm:pt>
    <dgm:pt modelId="{9F316FFD-C45C-4259-A023-4B71C9676659}" type="sibTrans" cxnId="{20D2E4FA-A844-4F99-88E3-118227B89380}">
      <dgm:prSet/>
      <dgm:spPr/>
      <dgm:t>
        <a:bodyPr/>
        <a:lstStyle/>
        <a:p>
          <a:endParaRPr lang="ru-RU"/>
        </a:p>
      </dgm:t>
    </dgm:pt>
    <dgm:pt modelId="{21DB3CAA-F405-4481-B2A9-021604340365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</a:rPr>
            <a:t>Формирование  навыков  социально  ответственного  поведения.</a:t>
          </a:r>
          <a:endParaRPr lang="ru-RU" b="1" dirty="0"/>
        </a:p>
      </dgm:t>
    </dgm:pt>
    <dgm:pt modelId="{2E7B0257-F2E2-4DFF-A50A-3D35F8FEE1BB}" type="parTrans" cxnId="{E11216BF-2AF3-43C9-ADFE-22F47CA34C51}">
      <dgm:prSet/>
      <dgm:spPr/>
      <dgm:t>
        <a:bodyPr/>
        <a:lstStyle/>
        <a:p>
          <a:endParaRPr lang="ru-RU"/>
        </a:p>
      </dgm:t>
    </dgm:pt>
    <dgm:pt modelId="{509E2C69-4DA7-42C6-82A4-7DBA6BBE8D0F}" type="sibTrans" cxnId="{E11216BF-2AF3-43C9-ADFE-22F47CA34C51}">
      <dgm:prSet/>
      <dgm:spPr/>
      <dgm:t>
        <a:bodyPr/>
        <a:lstStyle/>
        <a:p>
          <a:endParaRPr lang="ru-RU"/>
        </a:p>
      </dgm:t>
    </dgm:pt>
    <dgm:pt modelId="{1FA0C5FA-5786-4934-97B5-10D882999D81}" type="pres">
      <dgm:prSet presAssocID="{F18EE9E6-937B-49D3-8B8B-D118C1F79D26}" presName="compositeShape" presStyleCnt="0">
        <dgm:presLayoutVars>
          <dgm:dir/>
          <dgm:resizeHandles/>
        </dgm:presLayoutVars>
      </dgm:prSet>
      <dgm:spPr/>
    </dgm:pt>
    <dgm:pt modelId="{E3ED379F-C520-4634-A178-EAB4A85218CD}" type="pres">
      <dgm:prSet presAssocID="{F18EE9E6-937B-49D3-8B8B-D118C1F79D26}" presName="pyramid" presStyleLbl="node1" presStyleIdx="0" presStyleCnt="1" custScaleX="108348" custLinFactNeighborX="-413" custLinFactNeighborY="-10667"/>
      <dgm:spPr/>
    </dgm:pt>
    <dgm:pt modelId="{788107D8-9B8E-4C33-A3D8-EC4B7633A766}" type="pres">
      <dgm:prSet presAssocID="{F18EE9E6-937B-49D3-8B8B-D118C1F79D26}" presName="theList" presStyleCnt="0"/>
      <dgm:spPr/>
    </dgm:pt>
    <dgm:pt modelId="{0D8D6665-A795-45BD-8A15-10B61A0AFB0A}" type="pres">
      <dgm:prSet presAssocID="{6369A97C-8FDE-43C0-A5F8-D66EE9D2F9D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3BE5-0FAA-4BC4-A10F-A7BED58B16BF}" type="pres">
      <dgm:prSet presAssocID="{6369A97C-8FDE-43C0-A5F8-D66EE9D2F9D1}" presName="aSpace" presStyleCnt="0"/>
      <dgm:spPr/>
    </dgm:pt>
    <dgm:pt modelId="{9CC8686B-4477-45E1-8902-8F281FEA5131}" type="pres">
      <dgm:prSet presAssocID="{E80FF855-A85E-4E7F-829B-657F4FE68FD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16EA1-E327-45E5-86C5-20678CD90127}" type="pres">
      <dgm:prSet presAssocID="{E80FF855-A85E-4E7F-829B-657F4FE68FD7}" presName="aSpace" presStyleCnt="0"/>
      <dgm:spPr/>
    </dgm:pt>
    <dgm:pt modelId="{FF128898-8AA2-4E2E-824A-52515014F4BF}" type="pres">
      <dgm:prSet presAssocID="{21DB3CAA-F405-4481-B2A9-02160434036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6CB74-FED1-40F6-B973-CFDFC103B612}" type="pres">
      <dgm:prSet presAssocID="{21DB3CAA-F405-4481-B2A9-021604340365}" presName="aSpace" presStyleCnt="0"/>
      <dgm:spPr/>
    </dgm:pt>
  </dgm:ptLst>
  <dgm:cxnLst>
    <dgm:cxn modelId="{31B941DD-0E10-42C2-AF11-3FD17B601A76}" type="presOf" srcId="{E80FF855-A85E-4E7F-829B-657F4FE68FD7}" destId="{9CC8686B-4477-45E1-8902-8F281FEA5131}" srcOrd="0" destOrd="0" presId="urn:microsoft.com/office/officeart/2005/8/layout/pyramid2"/>
    <dgm:cxn modelId="{E11216BF-2AF3-43C9-ADFE-22F47CA34C51}" srcId="{F18EE9E6-937B-49D3-8B8B-D118C1F79D26}" destId="{21DB3CAA-F405-4481-B2A9-021604340365}" srcOrd="2" destOrd="0" parTransId="{2E7B0257-F2E2-4DFF-A50A-3D35F8FEE1BB}" sibTransId="{509E2C69-4DA7-42C6-82A4-7DBA6BBE8D0F}"/>
    <dgm:cxn modelId="{20D2E4FA-A844-4F99-88E3-118227B89380}" srcId="{F18EE9E6-937B-49D3-8B8B-D118C1F79D26}" destId="{E80FF855-A85E-4E7F-829B-657F4FE68FD7}" srcOrd="1" destOrd="0" parTransId="{D2D8FEBA-CBBE-42B6-8674-AB1BF0DB09B4}" sibTransId="{9F316FFD-C45C-4259-A023-4B71C9676659}"/>
    <dgm:cxn modelId="{5FE15021-E48E-4FC6-9EF2-12B7DE948FA0}" type="presOf" srcId="{21DB3CAA-F405-4481-B2A9-021604340365}" destId="{FF128898-8AA2-4E2E-824A-52515014F4BF}" srcOrd="0" destOrd="0" presId="urn:microsoft.com/office/officeart/2005/8/layout/pyramid2"/>
    <dgm:cxn modelId="{3DB1FA8B-2853-42CC-9251-F682B2EE5D25}" srcId="{F18EE9E6-937B-49D3-8B8B-D118C1F79D26}" destId="{6369A97C-8FDE-43C0-A5F8-D66EE9D2F9D1}" srcOrd="0" destOrd="0" parTransId="{ED8CE487-A729-4190-A55E-817D5FB77956}" sibTransId="{50873076-3A72-488E-8112-549E8BE3FC85}"/>
    <dgm:cxn modelId="{7C7B5BFE-E969-406D-AECF-FF3858BC1A01}" type="presOf" srcId="{F18EE9E6-937B-49D3-8B8B-D118C1F79D26}" destId="{1FA0C5FA-5786-4934-97B5-10D882999D81}" srcOrd="0" destOrd="0" presId="urn:microsoft.com/office/officeart/2005/8/layout/pyramid2"/>
    <dgm:cxn modelId="{135F52F3-68DD-4DA8-93B8-DD2B85A493A3}" type="presOf" srcId="{6369A97C-8FDE-43C0-A5F8-D66EE9D2F9D1}" destId="{0D8D6665-A795-45BD-8A15-10B61A0AFB0A}" srcOrd="0" destOrd="0" presId="urn:microsoft.com/office/officeart/2005/8/layout/pyramid2"/>
    <dgm:cxn modelId="{CB37AF65-0C51-452E-AD68-680D202AB992}" type="presParOf" srcId="{1FA0C5FA-5786-4934-97B5-10D882999D81}" destId="{E3ED379F-C520-4634-A178-EAB4A85218CD}" srcOrd="0" destOrd="0" presId="urn:microsoft.com/office/officeart/2005/8/layout/pyramid2"/>
    <dgm:cxn modelId="{FB0A8C6D-7657-41C7-9FB8-16B75F054B1F}" type="presParOf" srcId="{1FA0C5FA-5786-4934-97B5-10D882999D81}" destId="{788107D8-9B8E-4C33-A3D8-EC4B7633A766}" srcOrd="1" destOrd="0" presId="urn:microsoft.com/office/officeart/2005/8/layout/pyramid2"/>
    <dgm:cxn modelId="{5967D872-B614-4F9C-9C37-35AC9F6C893A}" type="presParOf" srcId="{788107D8-9B8E-4C33-A3D8-EC4B7633A766}" destId="{0D8D6665-A795-45BD-8A15-10B61A0AFB0A}" srcOrd="0" destOrd="0" presId="urn:microsoft.com/office/officeart/2005/8/layout/pyramid2"/>
    <dgm:cxn modelId="{EF8020D4-72C2-4ED7-AC1A-669113E268E9}" type="presParOf" srcId="{788107D8-9B8E-4C33-A3D8-EC4B7633A766}" destId="{17B63BE5-0FAA-4BC4-A10F-A7BED58B16BF}" srcOrd="1" destOrd="0" presId="urn:microsoft.com/office/officeart/2005/8/layout/pyramid2"/>
    <dgm:cxn modelId="{0EF1A75C-887D-439F-BBA3-8F2969FCC19E}" type="presParOf" srcId="{788107D8-9B8E-4C33-A3D8-EC4B7633A766}" destId="{9CC8686B-4477-45E1-8902-8F281FEA5131}" srcOrd="2" destOrd="0" presId="urn:microsoft.com/office/officeart/2005/8/layout/pyramid2"/>
    <dgm:cxn modelId="{7F096D6D-4743-4036-AC6E-7D5B1D08E2BA}" type="presParOf" srcId="{788107D8-9B8E-4C33-A3D8-EC4B7633A766}" destId="{F5516EA1-E327-45E5-86C5-20678CD90127}" srcOrd="3" destOrd="0" presId="urn:microsoft.com/office/officeart/2005/8/layout/pyramid2"/>
    <dgm:cxn modelId="{5EADCDC3-3903-4EB3-BD0B-7A5FE9113A34}" type="presParOf" srcId="{788107D8-9B8E-4C33-A3D8-EC4B7633A766}" destId="{FF128898-8AA2-4E2E-824A-52515014F4BF}" srcOrd="4" destOrd="0" presId="urn:microsoft.com/office/officeart/2005/8/layout/pyramid2"/>
    <dgm:cxn modelId="{E400790A-6D46-4FB1-84EE-417C257E92EE}" type="presParOf" srcId="{788107D8-9B8E-4C33-A3D8-EC4B7633A766}" destId="{25C6CB74-FED1-40F6-B973-CFDFC103B612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290B30-5270-4DE6-A14E-2C0319C3798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AA42F-80D7-45D0-A945-B644AD8F13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Создание рекламного ролика « Здоровье в моде»</a:t>
          </a:r>
        </a:p>
      </dgm:t>
    </dgm:pt>
    <dgm:pt modelId="{048DDF42-23BF-4AD1-BE91-E584BBD7B210}" type="parTrans" cxnId="{47BFCDD2-39B1-4807-B196-954336828205}">
      <dgm:prSet/>
      <dgm:spPr/>
      <dgm:t>
        <a:bodyPr/>
        <a:lstStyle/>
        <a:p>
          <a:endParaRPr lang="ru-RU" sz="2800"/>
        </a:p>
      </dgm:t>
    </dgm:pt>
    <dgm:pt modelId="{9D418DC7-44A1-498E-A26C-B4F139E12B7F}" type="sibTrans" cxnId="{47BFCDD2-39B1-4807-B196-954336828205}">
      <dgm:prSet/>
      <dgm:spPr/>
      <dgm:t>
        <a:bodyPr/>
        <a:lstStyle/>
        <a:p>
          <a:endParaRPr lang="ru-RU" sz="2800"/>
        </a:p>
      </dgm:t>
    </dgm:pt>
    <dgm:pt modelId="{B043CD23-E560-48FD-AB33-5241E10F770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+mj-lt"/>
            </a:rPr>
            <a:t> Беседы : « Мы за здоровый образ жизни»</a:t>
          </a:r>
        </a:p>
        <a:p>
          <a:r>
            <a:rPr lang="ru-RU" sz="1400" b="1" dirty="0" smtClean="0">
              <a:solidFill>
                <a:srgbClr val="002060"/>
              </a:solidFill>
            </a:rPr>
            <a:t> </a:t>
          </a:r>
          <a:endParaRPr lang="ru-RU" sz="1400" b="1" dirty="0">
            <a:solidFill>
              <a:srgbClr val="002060"/>
            </a:solidFill>
          </a:endParaRPr>
        </a:p>
      </dgm:t>
    </dgm:pt>
    <dgm:pt modelId="{06F692B5-9936-450F-AC6B-99909179059D}" type="parTrans" cxnId="{7F929B5F-8356-4FC4-B742-D3E05CB90FFA}">
      <dgm:prSet/>
      <dgm:spPr/>
      <dgm:t>
        <a:bodyPr/>
        <a:lstStyle/>
        <a:p>
          <a:endParaRPr lang="ru-RU" sz="2800"/>
        </a:p>
      </dgm:t>
    </dgm:pt>
    <dgm:pt modelId="{07740908-823A-4B19-8A65-0C35BE02232A}" type="sibTrans" cxnId="{7F929B5F-8356-4FC4-B742-D3E05CB90FFA}">
      <dgm:prSet/>
      <dgm:spPr/>
      <dgm:t>
        <a:bodyPr/>
        <a:lstStyle/>
        <a:p>
          <a:endParaRPr lang="ru-RU" sz="2800"/>
        </a:p>
      </dgm:t>
    </dgm:pt>
    <dgm:pt modelId="{3B1ED491-DB83-42A5-9FD8-253B60C4EDDD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Тренинги:                                « Умей сказать « Нет»,             « Познай себя»,                       « Сверстник сверстнику»</a:t>
          </a:r>
        </a:p>
        <a:p>
          <a:endParaRPr lang="ru-RU" sz="1400" b="1" dirty="0">
            <a:solidFill>
              <a:srgbClr val="002060"/>
            </a:solidFill>
          </a:endParaRPr>
        </a:p>
      </dgm:t>
    </dgm:pt>
    <dgm:pt modelId="{3A3DCF57-1D36-402F-A94A-20FB8B3EB589}" type="parTrans" cxnId="{216DF5A7-D66C-46A9-8D6F-8269C9E0D56D}">
      <dgm:prSet/>
      <dgm:spPr/>
      <dgm:t>
        <a:bodyPr/>
        <a:lstStyle/>
        <a:p>
          <a:endParaRPr lang="ru-RU" sz="2800"/>
        </a:p>
      </dgm:t>
    </dgm:pt>
    <dgm:pt modelId="{B7E5DA3C-AFAA-4771-81D1-3E3036255333}" type="sibTrans" cxnId="{216DF5A7-D66C-46A9-8D6F-8269C9E0D56D}">
      <dgm:prSet/>
      <dgm:spPr/>
      <dgm:t>
        <a:bodyPr/>
        <a:lstStyle/>
        <a:p>
          <a:endParaRPr lang="ru-RU" sz="2800"/>
        </a:p>
      </dgm:t>
    </dgm:pt>
    <dgm:pt modelId="{325C0B30-EF09-42D3-8709-567E16E9DF42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Выпуски и раздача буклетов о вреде курения</a:t>
          </a:r>
        </a:p>
      </dgm:t>
    </dgm:pt>
    <dgm:pt modelId="{6226C174-FD93-458E-8545-68925B89F9E7}" type="parTrans" cxnId="{0E9456A2-FBBD-4B8A-8643-F6A2AC463604}">
      <dgm:prSet/>
      <dgm:spPr/>
      <dgm:t>
        <a:bodyPr/>
        <a:lstStyle/>
        <a:p>
          <a:endParaRPr lang="ru-RU"/>
        </a:p>
      </dgm:t>
    </dgm:pt>
    <dgm:pt modelId="{3B435D0D-DBF6-48EA-AB2E-5ADB2585E26B}" type="sibTrans" cxnId="{0E9456A2-FBBD-4B8A-8643-F6A2AC463604}">
      <dgm:prSet/>
      <dgm:spPr/>
      <dgm:t>
        <a:bodyPr/>
        <a:lstStyle/>
        <a:p>
          <a:endParaRPr lang="ru-RU"/>
        </a:p>
      </dgm:t>
    </dgm:pt>
    <dgm:pt modelId="{C5481352-DF4B-4ECC-9676-DAE9D5B7AC9F}" type="pres">
      <dgm:prSet presAssocID="{19290B30-5270-4DE6-A14E-2C0319C379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3FB59-B7A9-49B5-A3B5-8BE845F44236}" type="pres">
      <dgm:prSet presAssocID="{3B1ED491-DB83-42A5-9FD8-253B60C4EDDD}" presName="node" presStyleLbl="node1" presStyleIdx="0" presStyleCnt="4" custScaleX="145822" custScaleY="119438" custRadScaleRad="114569" custRadScaleInc="7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0B3A-DDE6-4C9C-9FB5-399A0D2B75EA}" type="pres">
      <dgm:prSet presAssocID="{3B1ED491-DB83-42A5-9FD8-253B60C4EDDD}" presName="spNode" presStyleCnt="0"/>
      <dgm:spPr/>
    </dgm:pt>
    <dgm:pt modelId="{8AD7E04C-B146-4942-A055-5B20DBAF4A3B}" type="pres">
      <dgm:prSet presAssocID="{B7E5DA3C-AFAA-4771-81D1-3E303625533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042FE61-CE1A-4CDA-A86C-F8D846D4EBE0}" type="pres">
      <dgm:prSet presAssocID="{325C0B30-EF09-42D3-8709-567E16E9DF42}" presName="node" presStyleLbl="node1" presStyleIdx="1" presStyleCnt="4" custScaleX="131721" custScaleY="104201" custRadScaleRad="132473" custRadScaleInc="-3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70B8-FDC0-4EAE-935D-A23C067FF097}" type="pres">
      <dgm:prSet presAssocID="{325C0B30-EF09-42D3-8709-567E16E9DF42}" presName="spNode" presStyleCnt="0"/>
      <dgm:spPr/>
    </dgm:pt>
    <dgm:pt modelId="{9260E944-7C1F-4623-B396-19930BC3E0BF}" type="pres">
      <dgm:prSet presAssocID="{3B435D0D-DBF6-48EA-AB2E-5ADB2585E2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361F6FA-79F3-4C05-8EE3-E040E42BF400}" type="pres">
      <dgm:prSet presAssocID="{A3CAA42F-80D7-45D0-A945-B644AD8F13A2}" presName="node" presStyleLbl="node1" presStyleIdx="2" presStyleCnt="4" custScaleX="15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CF5AC-935C-4936-812B-CA0E87EE7051}" type="pres">
      <dgm:prSet presAssocID="{A3CAA42F-80D7-45D0-A945-B644AD8F13A2}" presName="spNode" presStyleCnt="0"/>
      <dgm:spPr/>
    </dgm:pt>
    <dgm:pt modelId="{95820381-E4E1-4B4E-B5F2-F6084DEE446A}" type="pres">
      <dgm:prSet presAssocID="{9D418DC7-44A1-498E-A26C-B4F139E12B7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2025288-F553-4E72-B0A3-F76992B3FF5D}" type="pres">
      <dgm:prSet presAssocID="{B043CD23-E560-48FD-AB33-5241E10F770C}" presName="node" presStyleLbl="node1" presStyleIdx="3" presStyleCnt="4" custScaleX="150221" custScaleY="131496" custRadScaleRad="124830" custRadScaleInc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79FD3-1C49-44ED-A9A3-384CD6884707}" type="pres">
      <dgm:prSet presAssocID="{B043CD23-E560-48FD-AB33-5241E10F770C}" presName="spNode" presStyleCnt="0"/>
      <dgm:spPr/>
    </dgm:pt>
    <dgm:pt modelId="{34D53A33-9CF8-423C-8888-EF2F3A957EA2}" type="pres">
      <dgm:prSet presAssocID="{07740908-823A-4B19-8A65-0C35BE02232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4B7896D-8782-4B35-B238-7F1C57199319}" type="presOf" srcId="{3B435D0D-DBF6-48EA-AB2E-5ADB2585E26B}" destId="{9260E944-7C1F-4623-B396-19930BC3E0BF}" srcOrd="0" destOrd="0" presId="urn:microsoft.com/office/officeart/2005/8/layout/cycle6"/>
    <dgm:cxn modelId="{94FCC395-942D-4CA3-BC55-D2128D52E498}" type="presOf" srcId="{9D418DC7-44A1-498E-A26C-B4F139E12B7F}" destId="{95820381-E4E1-4B4E-B5F2-F6084DEE446A}" srcOrd="0" destOrd="0" presId="urn:microsoft.com/office/officeart/2005/8/layout/cycle6"/>
    <dgm:cxn modelId="{C4D20E1E-E82C-4359-937E-77094A257194}" type="presOf" srcId="{B7E5DA3C-AFAA-4771-81D1-3E3036255333}" destId="{8AD7E04C-B146-4942-A055-5B20DBAF4A3B}" srcOrd="0" destOrd="0" presId="urn:microsoft.com/office/officeart/2005/8/layout/cycle6"/>
    <dgm:cxn modelId="{470A4407-E93E-4E58-8A33-114E20C1A963}" type="presOf" srcId="{07740908-823A-4B19-8A65-0C35BE02232A}" destId="{34D53A33-9CF8-423C-8888-EF2F3A957EA2}" srcOrd="0" destOrd="0" presId="urn:microsoft.com/office/officeart/2005/8/layout/cycle6"/>
    <dgm:cxn modelId="{7F929B5F-8356-4FC4-B742-D3E05CB90FFA}" srcId="{19290B30-5270-4DE6-A14E-2C0319C37989}" destId="{B043CD23-E560-48FD-AB33-5241E10F770C}" srcOrd="3" destOrd="0" parTransId="{06F692B5-9936-450F-AC6B-99909179059D}" sibTransId="{07740908-823A-4B19-8A65-0C35BE02232A}"/>
    <dgm:cxn modelId="{F3C7765E-0A7B-41ED-976C-A6E4CEA2D16E}" type="presOf" srcId="{B043CD23-E560-48FD-AB33-5241E10F770C}" destId="{22025288-F553-4E72-B0A3-F76992B3FF5D}" srcOrd="0" destOrd="0" presId="urn:microsoft.com/office/officeart/2005/8/layout/cycle6"/>
    <dgm:cxn modelId="{216DF5A7-D66C-46A9-8D6F-8269C9E0D56D}" srcId="{19290B30-5270-4DE6-A14E-2C0319C37989}" destId="{3B1ED491-DB83-42A5-9FD8-253B60C4EDDD}" srcOrd="0" destOrd="0" parTransId="{3A3DCF57-1D36-402F-A94A-20FB8B3EB589}" sibTransId="{B7E5DA3C-AFAA-4771-81D1-3E3036255333}"/>
    <dgm:cxn modelId="{0E9456A2-FBBD-4B8A-8643-F6A2AC463604}" srcId="{19290B30-5270-4DE6-A14E-2C0319C37989}" destId="{325C0B30-EF09-42D3-8709-567E16E9DF42}" srcOrd="1" destOrd="0" parTransId="{6226C174-FD93-458E-8545-68925B89F9E7}" sibTransId="{3B435D0D-DBF6-48EA-AB2E-5ADB2585E26B}"/>
    <dgm:cxn modelId="{1F1D3D15-D50E-4C28-9EE3-AD30820DECA2}" type="presOf" srcId="{3B1ED491-DB83-42A5-9FD8-253B60C4EDDD}" destId="{47D3FB59-B7A9-49B5-A3B5-8BE845F44236}" srcOrd="0" destOrd="0" presId="urn:microsoft.com/office/officeart/2005/8/layout/cycle6"/>
    <dgm:cxn modelId="{FBC6FF4C-502B-4FCE-9608-3AAAA34B9F43}" type="presOf" srcId="{19290B30-5270-4DE6-A14E-2C0319C37989}" destId="{C5481352-DF4B-4ECC-9676-DAE9D5B7AC9F}" srcOrd="0" destOrd="0" presId="urn:microsoft.com/office/officeart/2005/8/layout/cycle6"/>
    <dgm:cxn modelId="{881CA079-88A1-4C55-819A-B59C8A78DD41}" type="presOf" srcId="{325C0B30-EF09-42D3-8709-567E16E9DF42}" destId="{6042FE61-CE1A-4CDA-A86C-F8D846D4EBE0}" srcOrd="0" destOrd="0" presId="urn:microsoft.com/office/officeart/2005/8/layout/cycle6"/>
    <dgm:cxn modelId="{84F8A229-2EE7-4E18-898C-5F3D0436B1E3}" type="presOf" srcId="{A3CAA42F-80D7-45D0-A945-B644AD8F13A2}" destId="{0361F6FA-79F3-4C05-8EE3-E040E42BF400}" srcOrd="0" destOrd="0" presId="urn:microsoft.com/office/officeart/2005/8/layout/cycle6"/>
    <dgm:cxn modelId="{47BFCDD2-39B1-4807-B196-954336828205}" srcId="{19290B30-5270-4DE6-A14E-2C0319C37989}" destId="{A3CAA42F-80D7-45D0-A945-B644AD8F13A2}" srcOrd="2" destOrd="0" parTransId="{048DDF42-23BF-4AD1-BE91-E584BBD7B210}" sibTransId="{9D418DC7-44A1-498E-A26C-B4F139E12B7F}"/>
    <dgm:cxn modelId="{04114668-0DD4-4E62-AFA9-0D2A74FEB69D}" type="presParOf" srcId="{C5481352-DF4B-4ECC-9676-DAE9D5B7AC9F}" destId="{47D3FB59-B7A9-49B5-A3B5-8BE845F44236}" srcOrd="0" destOrd="0" presId="urn:microsoft.com/office/officeart/2005/8/layout/cycle6"/>
    <dgm:cxn modelId="{E54D41D6-66B1-4D1F-B226-A956FAFD5278}" type="presParOf" srcId="{C5481352-DF4B-4ECC-9676-DAE9D5B7AC9F}" destId="{541C0B3A-DDE6-4C9C-9FB5-399A0D2B75EA}" srcOrd="1" destOrd="0" presId="urn:microsoft.com/office/officeart/2005/8/layout/cycle6"/>
    <dgm:cxn modelId="{73E7B23C-1488-4BE2-8C49-B075A6B99626}" type="presParOf" srcId="{C5481352-DF4B-4ECC-9676-DAE9D5B7AC9F}" destId="{8AD7E04C-B146-4942-A055-5B20DBAF4A3B}" srcOrd="2" destOrd="0" presId="urn:microsoft.com/office/officeart/2005/8/layout/cycle6"/>
    <dgm:cxn modelId="{5405B251-0717-400E-8059-2C8E2B0A047A}" type="presParOf" srcId="{C5481352-DF4B-4ECC-9676-DAE9D5B7AC9F}" destId="{6042FE61-CE1A-4CDA-A86C-F8D846D4EBE0}" srcOrd="3" destOrd="0" presId="urn:microsoft.com/office/officeart/2005/8/layout/cycle6"/>
    <dgm:cxn modelId="{D23666CD-850F-47AE-B024-08596B4915B2}" type="presParOf" srcId="{C5481352-DF4B-4ECC-9676-DAE9D5B7AC9F}" destId="{57F370B8-FDC0-4EAE-935D-A23C067FF097}" srcOrd="4" destOrd="0" presId="urn:microsoft.com/office/officeart/2005/8/layout/cycle6"/>
    <dgm:cxn modelId="{ADB08F93-AFF4-462B-B53B-DFCB706182F2}" type="presParOf" srcId="{C5481352-DF4B-4ECC-9676-DAE9D5B7AC9F}" destId="{9260E944-7C1F-4623-B396-19930BC3E0BF}" srcOrd="5" destOrd="0" presId="urn:microsoft.com/office/officeart/2005/8/layout/cycle6"/>
    <dgm:cxn modelId="{53866FB3-B8D2-4FC2-8D02-8D752BC885C7}" type="presParOf" srcId="{C5481352-DF4B-4ECC-9676-DAE9D5B7AC9F}" destId="{0361F6FA-79F3-4C05-8EE3-E040E42BF400}" srcOrd="6" destOrd="0" presId="urn:microsoft.com/office/officeart/2005/8/layout/cycle6"/>
    <dgm:cxn modelId="{223CAEE5-30E7-4F62-B266-87809A7176BB}" type="presParOf" srcId="{C5481352-DF4B-4ECC-9676-DAE9D5B7AC9F}" destId="{552CF5AC-935C-4936-812B-CA0E87EE7051}" srcOrd="7" destOrd="0" presId="urn:microsoft.com/office/officeart/2005/8/layout/cycle6"/>
    <dgm:cxn modelId="{A04E6AC8-4D01-4161-AF66-9C8B6DE0EFDC}" type="presParOf" srcId="{C5481352-DF4B-4ECC-9676-DAE9D5B7AC9F}" destId="{95820381-E4E1-4B4E-B5F2-F6084DEE446A}" srcOrd="8" destOrd="0" presId="urn:microsoft.com/office/officeart/2005/8/layout/cycle6"/>
    <dgm:cxn modelId="{3F8BF759-87D1-4CF0-B57D-52AAE0961A0C}" type="presParOf" srcId="{C5481352-DF4B-4ECC-9676-DAE9D5B7AC9F}" destId="{22025288-F553-4E72-B0A3-F76992B3FF5D}" srcOrd="9" destOrd="0" presId="urn:microsoft.com/office/officeart/2005/8/layout/cycle6"/>
    <dgm:cxn modelId="{42FA2302-B550-4F2D-BF40-27A8BA93AB7D}" type="presParOf" srcId="{C5481352-DF4B-4ECC-9676-DAE9D5B7AC9F}" destId="{2CE79FD3-1C49-44ED-A9A3-384CD6884707}" srcOrd="10" destOrd="0" presId="urn:microsoft.com/office/officeart/2005/8/layout/cycle6"/>
    <dgm:cxn modelId="{A1C39A11-A1FA-4BC4-A9B7-B899A62806C7}" type="presParOf" srcId="{C5481352-DF4B-4ECC-9676-DAE9D5B7AC9F}" destId="{34D53A33-9CF8-423C-8888-EF2F3A957EA2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290B30-5270-4DE6-A14E-2C0319C3798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66A4C-4715-411D-B144-425A9DF73E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Операция :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 « Дом в котором я живу»  благоустройство пришкольного участка, клумб</a:t>
          </a:r>
        </a:p>
        <a:p>
          <a:pPr>
            <a:spcAft>
              <a:spcPct val="35000"/>
            </a:spcAft>
          </a:pPr>
          <a:endParaRPr lang="ru-RU" sz="1400" b="1" dirty="0" smtClean="0">
            <a:solidFill>
              <a:srgbClr val="002060"/>
            </a:solidFill>
          </a:endParaRPr>
        </a:p>
        <a:p>
          <a:pPr>
            <a:spcAft>
              <a:spcPct val="35000"/>
            </a:spcAft>
          </a:pPr>
          <a:endParaRPr lang="ru-RU" sz="1400" b="1" dirty="0">
            <a:solidFill>
              <a:srgbClr val="002060"/>
            </a:solidFill>
          </a:endParaRPr>
        </a:p>
      </dgm:t>
    </dgm:pt>
    <dgm:pt modelId="{EE29D46B-4A60-4F68-A61F-B1FAD58760EA}" type="parTrans" cxnId="{584771A7-98B3-4895-AA94-D258C80BB8B7}">
      <dgm:prSet/>
      <dgm:spPr/>
      <dgm:t>
        <a:bodyPr/>
        <a:lstStyle/>
        <a:p>
          <a:endParaRPr lang="ru-RU" sz="2800"/>
        </a:p>
      </dgm:t>
    </dgm:pt>
    <dgm:pt modelId="{B0838144-0926-4D37-993D-0F47791F2461}" type="sibTrans" cxnId="{584771A7-98B3-4895-AA94-D258C80BB8B7}">
      <dgm:prSet/>
      <dgm:spPr/>
      <dgm:t>
        <a:bodyPr/>
        <a:lstStyle/>
        <a:p>
          <a:endParaRPr lang="ru-RU" sz="2800"/>
        </a:p>
      </dgm:t>
    </dgm:pt>
    <dgm:pt modelId="{A3CAA42F-80D7-45D0-A945-B644AD8F13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Круглый стол </a:t>
          </a:r>
        </a:p>
        <a:p>
          <a:r>
            <a:rPr lang="ru-RU" sz="1400" b="1" dirty="0" smtClean="0">
              <a:solidFill>
                <a:srgbClr val="002060"/>
              </a:solidFill>
            </a:rPr>
            <a:t>« Анализ проделанной работы»</a:t>
          </a:r>
        </a:p>
      </dgm:t>
    </dgm:pt>
    <dgm:pt modelId="{048DDF42-23BF-4AD1-BE91-E584BBD7B210}" type="parTrans" cxnId="{47BFCDD2-39B1-4807-B196-954336828205}">
      <dgm:prSet/>
      <dgm:spPr/>
      <dgm:t>
        <a:bodyPr/>
        <a:lstStyle/>
        <a:p>
          <a:endParaRPr lang="ru-RU" sz="2800"/>
        </a:p>
      </dgm:t>
    </dgm:pt>
    <dgm:pt modelId="{9D418DC7-44A1-498E-A26C-B4F139E12B7F}" type="sibTrans" cxnId="{47BFCDD2-39B1-4807-B196-954336828205}">
      <dgm:prSet/>
      <dgm:spPr/>
      <dgm:t>
        <a:bodyPr/>
        <a:lstStyle/>
        <a:p>
          <a:endParaRPr lang="ru-RU" sz="2800"/>
        </a:p>
      </dgm:t>
    </dgm:pt>
    <dgm:pt modelId="{B043CD23-E560-48FD-AB33-5241E10F770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+mj-lt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+mj-lt"/>
            </a:rPr>
            <a:t>Военно</a:t>
          </a:r>
          <a:r>
            <a:rPr lang="ru-RU" sz="1400" b="1" dirty="0" smtClean="0">
              <a:solidFill>
                <a:srgbClr val="002060"/>
              </a:solidFill>
              <a:latin typeface="+mj-lt"/>
            </a:rPr>
            <a:t> - спортивная игра «Ровесники»</a:t>
          </a:r>
        </a:p>
        <a:p>
          <a:r>
            <a:rPr lang="ru-RU" sz="1400" b="1" dirty="0" smtClean="0">
              <a:solidFill>
                <a:srgbClr val="002060"/>
              </a:solidFill>
            </a:rPr>
            <a:t> </a:t>
          </a:r>
          <a:endParaRPr lang="ru-RU" sz="1400" b="1" dirty="0">
            <a:solidFill>
              <a:srgbClr val="002060"/>
            </a:solidFill>
          </a:endParaRPr>
        </a:p>
      </dgm:t>
    </dgm:pt>
    <dgm:pt modelId="{06F692B5-9936-450F-AC6B-99909179059D}" type="parTrans" cxnId="{7F929B5F-8356-4FC4-B742-D3E05CB90FFA}">
      <dgm:prSet/>
      <dgm:spPr/>
      <dgm:t>
        <a:bodyPr/>
        <a:lstStyle/>
        <a:p>
          <a:endParaRPr lang="ru-RU" sz="2800"/>
        </a:p>
      </dgm:t>
    </dgm:pt>
    <dgm:pt modelId="{07740908-823A-4B19-8A65-0C35BE02232A}" type="sibTrans" cxnId="{7F929B5F-8356-4FC4-B742-D3E05CB90FFA}">
      <dgm:prSet/>
      <dgm:spPr/>
      <dgm:t>
        <a:bodyPr/>
        <a:lstStyle/>
        <a:p>
          <a:endParaRPr lang="ru-RU" sz="2800"/>
        </a:p>
      </dgm:t>
    </dgm:pt>
    <dgm:pt modelId="{C5481352-DF4B-4ECC-9676-DAE9D5B7AC9F}" type="pres">
      <dgm:prSet presAssocID="{19290B30-5270-4DE6-A14E-2C0319C379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AD8D8-17C9-43A5-B80D-FF87462BCEEC}" type="pres">
      <dgm:prSet presAssocID="{72A66A4C-4715-411D-B144-425A9DF73EE6}" presName="node" presStyleLbl="node1" presStyleIdx="0" presStyleCnt="3" custScaleX="145721" custScaleY="91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923B6-B3E2-4BC8-A9F3-6D45DE530DF3}" type="pres">
      <dgm:prSet presAssocID="{72A66A4C-4715-411D-B144-425A9DF73EE6}" presName="spNode" presStyleCnt="0"/>
      <dgm:spPr/>
    </dgm:pt>
    <dgm:pt modelId="{3A064AB5-4044-470E-803C-401481C0E820}" type="pres">
      <dgm:prSet presAssocID="{B0838144-0926-4D37-993D-0F47791F2461}" presName="sibTrans" presStyleLbl="sibTrans1D1" presStyleIdx="0" presStyleCnt="3"/>
      <dgm:spPr/>
      <dgm:t>
        <a:bodyPr/>
        <a:lstStyle/>
        <a:p>
          <a:endParaRPr lang="ru-RU"/>
        </a:p>
      </dgm:t>
    </dgm:pt>
    <dgm:pt modelId="{0361F6FA-79F3-4C05-8EE3-E040E42BF400}" type="pres">
      <dgm:prSet presAssocID="{A3CAA42F-80D7-45D0-A945-B644AD8F13A2}" presName="node" presStyleLbl="node1" presStyleIdx="1" presStyleCnt="3" custScaleX="152145" custScaleY="89920" custRadScaleRad="99480" custRadScaleInc="-11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CF5AC-935C-4936-812B-CA0E87EE7051}" type="pres">
      <dgm:prSet presAssocID="{A3CAA42F-80D7-45D0-A945-B644AD8F13A2}" presName="spNode" presStyleCnt="0"/>
      <dgm:spPr/>
    </dgm:pt>
    <dgm:pt modelId="{95820381-E4E1-4B4E-B5F2-F6084DEE446A}" type="pres">
      <dgm:prSet presAssocID="{9D418DC7-44A1-498E-A26C-B4F139E12B7F}" presName="sibTrans" presStyleLbl="sibTrans1D1" presStyleIdx="1" presStyleCnt="3"/>
      <dgm:spPr/>
      <dgm:t>
        <a:bodyPr/>
        <a:lstStyle/>
        <a:p>
          <a:endParaRPr lang="ru-RU"/>
        </a:p>
      </dgm:t>
    </dgm:pt>
    <dgm:pt modelId="{22025288-F553-4E72-B0A3-F76992B3FF5D}" type="pres">
      <dgm:prSet presAssocID="{B043CD23-E560-48FD-AB33-5241E10F770C}" presName="node" presStyleLbl="node1" presStyleIdx="2" presStyleCnt="3" custScaleX="137933" custScaleY="93688" custRadScaleRad="111323" custRadScaleInc="26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79FD3-1C49-44ED-A9A3-384CD6884707}" type="pres">
      <dgm:prSet presAssocID="{B043CD23-E560-48FD-AB33-5241E10F770C}" presName="spNode" presStyleCnt="0"/>
      <dgm:spPr/>
    </dgm:pt>
    <dgm:pt modelId="{34D53A33-9CF8-423C-8888-EF2F3A957EA2}" type="pres">
      <dgm:prSet presAssocID="{07740908-823A-4B19-8A65-0C35BE02232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57C5815B-D41E-4DBD-BFCD-797E30D3140E}" type="presOf" srcId="{9D418DC7-44A1-498E-A26C-B4F139E12B7F}" destId="{95820381-E4E1-4B4E-B5F2-F6084DEE446A}" srcOrd="0" destOrd="0" presId="urn:microsoft.com/office/officeart/2005/8/layout/cycle6"/>
    <dgm:cxn modelId="{D8159936-228F-4313-81A4-4CAF7BBC0202}" type="presOf" srcId="{19290B30-5270-4DE6-A14E-2C0319C37989}" destId="{C5481352-DF4B-4ECC-9676-DAE9D5B7AC9F}" srcOrd="0" destOrd="0" presId="urn:microsoft.com/office/officeart/2005/8/layout/cycle6"/>
    <dgm:cxn modelId="{584771A7-98B3-4895-AA94-D258C80BB8B7}" srcId="{19290B30-5270-4DE6-A14E-2C0319C37989}" destId="{72A66A4C-4715-411D-B144-425A9DF73EE6}" srcOrd="0" destOrd="0" parTransId="{EE29D46B-4A60-4F68-A61F-B1FAD58760EA}" sibTransId="{B0838144-0926-4D37-993D-0F47791F2461}"/>
    <dgm:cxn modelId="{2E9A4FDC-4568-4BF4-90F1-CFC18B4BB352}" type="presOf" srcId="{07740908-823A-4B19-8A65-0C35BE02232A}" destId="{34D53A33-9CF8-423C-8888-EF2F3A957EA2}" srcOrd="0" destOrd="0" presId="urn:microsoft.com/office/officeart/2005/8/layout/cycle6"/>
    <dgm:cxn modelId="{9967858E-797E-420D-8770-D11419645844}" type="presOf" srcId="{B043CD23-E560-48FD-AB33-5241E10F770C}" destId="{22025288-F553-4E72-B0A3-F76992B3FF5D}" srcOrd="0" destOrd="0" presId="urn:microsoft.com/office/officeart/2005/8/layout/cycle6"/>
    <dgm:cxn modelId="{7F929B5F-8356-4FC4-B742-D3E05CB90FFA}" srcId="{19290B30-5270-4DE6-A14E-2C0319C37989}" destId="{B043CD23-E560-48FD-AB33-5241E10F770C}" srcOrd="2" destOrd="0" parTransId="{06F692B5-9936-450F-AC6B-99909179059D}" sibTransId="{07740908-823A-4B19-8A65-0C35BE02232A}"/>
    <dgm:cxn modelId="{D25FEA4D-DC1E-4CA8-96E6-50F37178F1B6}" type="presOf" srcId="{B0838144-0926-4D37-993D-0F47791F2461}" destId="{3A064AB5-4044-470E-803C-401481C0E820}" srcOrd="0" destOrd="0" presId="urn:microsoft.com/office/officeart/2005/8/layout/cycle6"/>
    <dgm:cxn modelId="{F332A7E7-D0A6-4C0B-AF2E-C3AB35070289}" type="presOf" srcId="{72A66A4C-4715-411D-B144-425A9DF73EE6}" destId="{CCBAD8D8-17C9-43A5-B80D-FF87462BCEEC}" srcOrd="0" destOrd="0" presId="urn:microsoft.com/office/officeart/2005/8/layout/cycle6"/>
    <dgm:cxn modelId="{DE7BBF33-3F8F-4541-859A-7FE36799BEC5}" type="presOf" srcId="{A3CAA42F-80D7-45D0-A945-B644AD8F13A2}" destId="{0361F6FA-79F3-4C05-8EE3-E040E42BF400}" srcOrd="0" destOrd="0" presId="urn:microsoft.com/office/officeart/2005/8/layout/cycle6"/>
    <dgm:cxn modelId="{47BFCDD2-39B1-4807-B196-954336828205}" srcId="{19290B30-5270-4DE6-A14E-2C0319C37989}" destId="{A3CAA42F-80D7-45D0-A945-B644AD8F13A2}" srcOrd="1" destOrd="0" parTransId="{048DDF42-23BF-4AD1-BE91-E584BBD7B210}" sibTransId="{9D418DC7-44A1-498E-A26C-B4F139E12B7F}"/>
    <dgm:cxn modelId="{9236680A-2837-4131-8193-DAD659144A35}" type="presParOf" srcId="{C5481352-DF4B-4ECC-9676-DAE9D5B7AC9F}" destId="{CCBAD8D8-17C9-43A5-B80D-FF87462BCEEC}" srcOrd="0" destOrd="0" presId="urn:microsoft.com/office/officeart/2005/8/layout/cycle6"/>
    <dgm:cxn modelId="{DBB85205-765A-461E-A4C0-1FF5CF3C4EC6}" type="presParOf" srcId="{C5481352-DF4B-4ECC-9676-DAE9D5B7AC9F}" destId="{349923B6-B3E2-4BC8-A9F3-6D45DE530DF3}" srcOrd="1" destOrd="0" presId="urn:microsoft.com/office/officeart/2005/8/layout/cycle6"/>
    <dgm:cxn modelId="{98A89D8A-9880-4AF3-9BEB-97F463C1B5AC}" type="presParOf" srcId="{C5481352-DF4B-4ECC-9676-DAE9D5B7AC9F}" destId="{3A064AB5-4044-470E-803C-401481C0E820}" srcOrd="2" destOrd="0" presId="urn:microsoft.com/office/officeart/2005/8/layout/cycle6"/>
    <dgm:cxn modelId="{493A8E88-B2FE-4B4C-B0C8-8C6BDEC66EED}" type="presParOf" srcId="{C5481352-DF4B-4ECC-9676-DAE9D5B7AC9F}" destId="{0361F6FA-79F3-4C05-8EE3-E040E42BF400}" srcOrd="3" destOrd="0" presId="urn:microsoft.com/office/officeart/2005/8/layout/cycle6"/>
    <dgm:cxn modelId="{B45CE10A-CA03-483C-83DD-08D3E6E70891}" type="presParOf" srcId="{C5481352-DF4B-4ECC-9676-DAE9D5B7AC9F}" destId="{552CF5AC-935C-4936-812B-CA0E87EE7051}" srcOrd="4" destOrd="0" presId="urn:microsoft.com/office/officeart/2005/8/layout/cycle6"/>
    <dgm:cxn modelId="{D7AF9ED3-CA67-434C-B1BE-158AD39C83EC}" type="presParOf" srcId="{C5481352-DF4B-4ECC-9676-DAE9D5B7AC9F}" destId="{95820381-E4E1-4B4E-B5F2-F6084DEE446A}" srcOrd="5" destOrd="0" presId="urn:microsoft.com/office/officeart/2005/8/layout/cycle6"/>
    <dgm:cxn modelId="{B6B5AD22-B268-4DDF-8547-21A1E4076FE0}" type="presParOf" srcId="{C5481352-DF4B-4ECC-9676-DAE9D5B7AC9F}" destId="{22025288-F553-4E72-B0A3-F76992B3FF5D}" srcOrd="6" destOrd="0" presId="urn:microsoft.com/office/officeart/2005/8/layout/cycle6"/>
    <dgm:cxn modelId="{CA8A5D22-0787-4FAF-80DD-44802467088D}" type="presParOf" srcId="{C5481352-DF4B-4ECC-9676-DAE9D5B7AC9F}" destId="{2CE79FD3-1C49-44ED-A9A3-384CD6884707}" srcOrd="7" destOrd="0" presId="urn:microsoft.com/office/officeart/2005/8/layout/cycle6"/>
    <dgm:cxn modelId="{0B8554B6-E49E-4E46-B192-D80A01524AF1}" type="presParOf" srcId="{C5481352-DF4B-4ECC-9676-DAE9D5B7AC9F}" destId="{34D53A33-9CF8-423C-8888-EF2F3A957EA2}" srcOrd="8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75335-699B-4DBB-973A-7C6A4C44B3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A24F01-3B89-4A2F-B4E2-1AF0A77ED235}">
      <dgm:prSet phldrT="[Текст]" phldr="1"/>
      <dgm:spPr/>
      <dgm:t>
        <a:bodyPr/>
        <a:lstStyle/>
        <a:p>
          <a:endParaRPr lang="ru-RU"/>
        </a:p>
      </dgm:t>
    </dgm:pt>
    <dgm:pt modelId="{BF309274-BA34-4555-AD72-D857B75BC620}" type="parTrans" cxnId="{1256A28E-8405-4ECF-8EE3-1D2D58A0F941}">
      <dgm:prSet/>
      <dgm:spPr/>
      <dgm:t>
        <a:bodyPr/>
        <a:lstStyle/>
        <a:p>
          <a:endParaRPr lang="ru-RU"/>
        </a:p>
      </dgm:t>
    </dgm:pt>
    <dgm:pt modelId="{F52AAEC8-FFB2-4906-A5DE-DD0DDF17342C}" type="sibTrans" cxnId="{1256A28E-8405-4ECF-8EE3-1D2D58A0F941}">
      <dgm:prSet/>
      <dgm:spPr/>
      <dgm:t>
        <a:bodyPr/>
        <a:lstStyle/>
        <a:p>
          <a:endParaRPr lang="ru-RU"/>
        </a:p>
      </dgm:t>
    </dgm:pt>
    <dgm:pt modelId="{96634C21-2C14-4507-9F73-E77F9EBAEC1D}">
      <dgm:prSet phldrT="[Текст]"/>
      <dgm:spPr/>
      <dgm:t>
        <a:bodyPr/>
        <a:lstStyle/>
        <a:p>
          <a:r>
            <a:rPr lang="ru-RU" b="1" dirty="0" smtClean="0"/>
            <a:t>Пропаганда  ЗОЖ среди  детей  с  ОВЗ</a:t>
          </a:r>
          <a:endParaRPr lang="ru-RU" b="1" dirty="0"/>
        </a:p>
      </dgm:t>
    </dgm:pt>
    <dgm:pt modelId="{92F70911-480D-4CF2-9A24-278D268CCEFA}" type="parTrans" cxnId="{498BD059-9060-4B91-AB25-CA30CA3E1A53}">
      <dgm:prSet/>
      <dgm:spPr/>
      <dgm:t>
        <a:bodyPr/>
        <a:lstStyle/>
        <a:p>
          <a:endParaRPr lang="ru-RU"/>
        </a:p>
      </dgm:t>
    </dgm:pt>
    <dgm:pt modelId="{DAE3B6DA-140E-4498-AD56-698A2EC334C9}" type="sibTrans" cxnId="{498BD059-9060-4B91-AB25-CA30CA3E1A53}">
      <dgm:prSet/>
      <dgm:spPr/>
      <dgm:t>
        <a:bodyPr/>
        <a:lstStyle/>
        <a:p>
          <a:endParaRPr lang="ru-RU"/>
        </a:p>
      </dgm:t>
    </dgm:pt>
    <dgm:pt modelId="{3E742321-6342-4D43-B0D3-01EDB645FDAB}">
      <dgm:prSet phldrT="[Текст]"/>
      <dgm:spPr/>
      <dgm:t>
        <a:bodyPr/>
        <a:lstStyle/>
        <a:p>
          <a:r>
            <a:rPr lang="ru-RU" b="1" dirty="0" smtClean="0"/>
            <a:t>Формирование  гражданских  чувств</a:t>
          </a:r>
          <a:endParaRPr lang="ru-RU" b="1" dirty="0"/>
        </a:p>
      </dgm:t>
    </dgm:pt>
    <dgm:pt modelId="{5EF2D341-6E92-4A1D-8288-A33A16BA8B16}" type="parTrans" cxnId="{12B5D521-47BC-49BA-B859-FF6DA6C6EC09}">
      <dgm:prSet/>
      <dgm:spPr/>
      <dgm:t>
        <a:bodyPr/>
        <a:lstStyle/>
        <a:p>
          <a:endParaRPr lang="ru-RU"/>
        </a:p>
      </dgm:t>
    </dgm:pt>
    <dgm:pt modelId="{31811FA3-2005-41CA-A8C4-4464AF5A7C3C}" type="sibTrans" cxnId="{12B5D521-47BC-49BA-B859-FF6DA6C6EC09}">
      <dgm:prSet/>
      <dgm:spPr/>
      <dgm:t>
        <a:bodyPr/>
        <a:lstStyle/>
        <a:p>
          <a:endParaRPr lang="ru-RU"/>
        </a:p>
      </dgm:t>
    </dgm:pt>
    <dgm:pt modelId="{F6471FC1-88FE-4527-970E-E4F2EBAEFA63}">
      <dgm:prSet phldrT="[Текст]" phldr="1"/>
      <dgm:spPr/>
      <dgm:t>
        <a:bodyPr/>
        <a:lstStyle/>
        <a:p>
          <a:endParaRPr lang="ru-RU"/>
        </a:p>
      </dgm:t>
    </dgm:pt>
    <dgm:pt modelId="{D381199D-D154-4F25-8A1D-DCC5D0D03D75}" type="parTrans" cxnId="{1BB7B638-C2FE-4FAE-9758-48958E778D23}">
      <dgm:prSet/>
      <dgm:spPr/>
      <dgm:t>
        <a:bodyPr/>
        <a:lstStyle/>
        <a:p>
          <a:endParaRPr lang="ru-RU"/>
        </a:p>
      </dgm:t>
    </dgm:pt>
    <dgm:pt modelId="{50039CB7-01C8-44A2-9C4F-F547C58A7498}" type="sibTrans" cxnId="{1BB7B638-C2FE-4FAE-9758-48958E778D23}">
      <dgm:prSet/>
      <dgm:spPr/>
      <dgm:t>
        <a:bodyPr/>
        <a:lstStyle/>
        <a:p>
          <a:endParaRPr lang="ru-RU"/>
        </a:p>
      </dgm:t>
    </dgm:pt>
    <dgm:pt modelId="{40856C4C-E76E-4642-85A1-94DE896FA73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Развитие  социальной  активности, утверждение  идей  добра, духовного  и  физического  совершенства</a:t>
          </a:r>
          <a:endParaRPr lang="ru-RU" b="1" dirty="0">
            <a:solidFill>
              <a:schemeClr val="tx1"/>
            </a:solidFill>
          </a:endParaRPr>
        </a:p>
      </dgm:t>
    </dgm:pt>
    <dgm:pt modelId="{567CFA52-9836-4660-8D5C-6102022E5812}" type="parTrans" cxnId="{748A7288-2CBB-499C-8E25-94C18594386C}">
      <dgm:prSet/>
      <dgm:spPr/>
      <dgm:t>
        <a:bodyPr/>
        <a:lstStyle/>
        <a:p>
          <a:endParaRPr lang="ru-RU"/>
        </a:p>
      </dgm:t>
    </dgm:pt>
    <dgm:pt modelId="{6FF6A196-F695-47A9-A837-3063EA4A7A52}" type="sibTrans" cxnId="{748A7288-2CBB-499C-8E25-94C18594386C}">
      <dgm:prSet/>
      <dgm:spPr/>
      <dgm:t>
        <a:bodyPr/>
        <a:lstStyle/>
        <a:p>
          <a:endParaRPr lang="ru-RU"/>
        </a:p>
      </dgm:t>
    </dgm:pt>
    <dgm:pt modelId="{C504117B-70D8-4FFA-8902-5B810B00C3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Социализация  и  личностный  рост  уч-ся специальной (корр.)  школы-интерната  8  вида</a:t>
          </a:r>
          <a:endParaRPr lang="ru-RU" b="1" dirty="0">
            <a:solidFill>
              <a:schemeClr val="tx1"/>
            </a:solidFill>
          </a:endParaRPr>
        </a:p>
      </dgm:t>
    </dgm:pt>
    <dgm:pt modelId="{BCAC5423-6F8E-448D-9819-503C896BCA5D}" type="parTrans" cxnId="{2C815FB2-92C9-478C-AFB0-CCE3AF5B9A08}">
      <dgm:prSet/>
      <dgm:spPr/>
      <dgm:t>
        <a:bodyPr/>
        <a:lstStyle/>
        <a:p>
          <a:endParaRPr lang="ru-RU"/>
        </a:p>
      </dgm:t>
    </dgm:pt>
    <dgm:pt modelId="{AB8578F9-EF3B-496D-95AC-91D749C939D2}" type="sibTrans" cxnId="{2C815FB2-92C9-478C-AFB0-CCE3AF5B9A08}">
      <dgm:prSet/>
      <dgm:spPr/>
      <dgm:t>
        <a:bodyPr/>
        <a:lstStyle/>
        <a:p>
          <a:endParaRPr lang="ru-RU"/>
        </a:p>
      </dgm:t>
    </dgm:pt>
    <dgm:pt modelId="{C05B2EE8-AB98-42CB-A8E6-83BBEA68F965}">
      <dgm:prSet phldrT="[Текст]" phldr="1"/>
      <dgm:spPr/>
      <dgm:t>
        <a:bodyPr/>
        <a:lstStyle/>
        <a:p>
          <a:endParaRPr lang="ru-RU"/>
        </a:p>
      </dgm:t>
    </dgm:pt>
    <dgm:pt modelId="{3AB81D49-5242-470B-80A0-4697E3D7E513}" type="parTrans" cxnId="{132E1C9E-2E83-49CD-B60F-D960D968976F}">
      <dgm:prSet/>
      <dgm:spPr/>
      <dgm:t>
        <a:bodyPr/>
        <a:lstStyle/>
        <a:p>
          <a:endParaRPr lang="ru-RU"/>
        </a:p>
      </dgm:t>
    </dgm:pt>
    <dgm:pt modelId="{AFA32BE6-658E-4420-B25F-597945552468}" type="sibTrans" cxnId="{132E1C9E-2E83-49CD-B60F-D960D968976F}">
      <dgm:prSet/>
      <dgm:spPr/>
      <dgm:t>
        <a:bodyPr/>
        <a:lstStyle/>
        <a:p>
          <a:endParaRPr lang="ru-RU"/>
        </a:p>
      </dgm:t>
    </dgm:pt>
    <dgm:pt modelId="{EB84B980-B8DA-45A8-B6DF-B73A26AB8E9C}">
      <dgm:prSet phldrT="[Текст]"/>
      <dgm:spPr/>
      <dgm:t>
        <a:bodyPr/>
        <a:lstStyle/>
        <a:p>
          <a:r>
            <a:rPr lang="ru-RU" b="1" dirty="0" smtClean="0"/>
            <a:t>Проведение  просветительской  работы</a:t>
          </a:r>
          <a:endParaRPr lang="ru-RU" b="1" dirty="0"/>
        </a:p>
      </dgm:t>
    </dgm:pt>
    <dgm:pt modelId="{D65FF17E-D951-493A-95A3-17FF5B41A540}" type="parTrans" cxnId="{65751C03-8DC9-4F7E-85C5-93F430550315}">
      <dgm:prSet/>
      <dgm:spPr/>
      <dgm:t>
        <a:bodyPr/>
        <a:lstStyle/>
        <a:p>
          <a:endParaRPr lang="ru-RU"/>
        </a:p>
      </dgm:t>
    </dgm:pt>
    <dgm:pt modelId="{E393EF4A-6E5B-46D1-B908-4A2435909A61}" type="sibTrans" cxnId="{65751C03-8DC9-4F7E-85C5-93F430550315}">
      <dgm:prSet/>
      <dgm:spPr/>
      <dgm:t>
        <a:bodyPr/>
        <a:lstStyle/>
        <a:p>
          <a:endParaRPr lang="ru-RU"/>
        </a:p>
      </dgm:t>
    </dgm:pt>
    <dgm:pt modelId="{29F96F59-6034-467A-AF12-43D0C93A9299}">
      <dgm:prSet phldrT="[Текст]" phldr="1"/>
      <dgm:spPr/>
      <dgm:t>
        <a:bodyPr/>
        <a:lstStyle/>
        <a:p>
          <a:endParaRPr lang="ru-RU" b="1"/>
        </a:p>
      </dgm:t>
    </dgm:pt>
    <dgm:pt modelId="{BA1A313F-BA30-409E-A515-63EEDE40ADDE}" type="parTrans" cxnId="{9EF72AFB-333C-4B47-901C-5FE62DACFAD8}">
      <dgm:prSet/>
      <dgm:spPr/>
      <dgm:t>
        <a:bodyPr/>
        <a:lstStyle/>
        <a:p>
          <a:endParaRPr lang="ru-RU"/>
        </a:p>
      </dgm:t>
    </dgm:pt>
    <dgm:pt modelId="{3052D134-DB5D-4FE1-9763-32B8547549B5}" type="sibTrans" cxnId="{9EF72AFB-333C-4B47-901C-5FE62DACFAD8}">
      <dgm:prSet/>
      <dgm:spPr/>
      <dgm:t>
        <a:bodyPr/>
        <a:lstStyle/>
        <a:p>
          <a:endParaRPr lang="ru-RU"/>
        </a:p>
      </dgm:t>
    </dgm:pt>
    <dgm:pt modelId="{9B11F38A-0DFE-448B-9B5C-35BE30160936}" type="pres">
      <dgm:prSet presAssocID="{03C75335-699B-4DBB-973A-7C6A4C44B3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8C09E-BD38-42C4-BECB-36D1F96F18C8}" type="pres">
      <dgm:prSet presAssocID="{63A24F01-3B89-4A2F-B4E2-1AF0A77ED235}" presName="composite" presStyleCnt="0"/>
      <dgm:spPr/>
    </dgm:pt>
    <dgm:pt modelId="{5C815DB1-EE1F-4F55-B77C-938173EE9B5D}" type="pres">
      <dgm:prSet presAssocID="{63A24F01-3B89-4A2F-B4E2-1AF0A77ED2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4A896-3787-45FD-B283-F0FCA702A5DC}" type="pres">
      <dgm:prSet presAssocID="{63A24F01-3B89-4A2F-B4E2-1AF0A77ED2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7A994-0D7A-44BA-A2EE-D8D428348F37}" type="pres">
      <dgm:prSet presAssocID="{F52AAEC8-FFB2-4906-A5DE-DD0DDF17342C}" presName="sp" presStyleCnt="0"/>
      <dgm:spPr/>
    </dgm:pt>
    <dgm:pt modelId="{87EB2328-FBB7-4E6F-82F3-459E5EDF412B}" type="pres">
      <dgm:prSet presAssocID="{F6471FC1-88FE-4527-970E-E4F2EBAEFA63}" presName="composite" presStyleCnt="0"/>
      <dgm:spPr/>
    </dgm:pt>
    <dgm:pt modelId="{81CBCD71-D1B1-4702-85AF-0BD3530C2FE0}" type="pres">
      <dgm:prSet presAssocID="{F6471FC1-88FE-4527-970E-E4F2EBAEFA6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4B8AA-436C-4460-88E7-CF11624F97B3}" type="pres">
      <dgm:prSet presAssocID="{F6471FC1-88FE-4527-970E-E4F2EBAEFA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36F2F-65AB-4D2E-A12F-89E02FC6D86B}" type="pres">
      <dgm:prSet presAssocID="{50039CB7-01C8-44A2-9C4F-F547C58A7498}" presName="sp" presStyleCnt="0"/>
      <dgm:spPr/>
    </dgm:pt>
    <dgm:pt modelId="{143DA2DD-B3DE-4604-BEA7-F6ECE7A34BB1}" type="pres">
      <dgm:prSet presAssocID="{C05B2EE8-AB98-42CB-A8E6-83BBEA68F965}" presName="composite" presStyleCnt="0"/>
      <dgm:spPr/>
    </dgm:pt>
    <dgm:pt modelId="{A638EC13-F08D-4AB5-9F18-8602F7716685}" type="pres">
      <dgm:prSet presAssocID="{C05B2EE8-AB98-42CB-A8E6-83BBEA68F9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E285D-1C7C-45D9-A08B-A2F7FABEF1CF}" type="pres">
      <dgm:prSet presAssocID="{C05B2EE8-AB98-42CB-A8E6-83BBEA68F9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E9230-5839-482F-AEC2-C419BE2D1375}" type="presOf" srcId="{C504117B-70D8-4FFA-8902-5B810B00C30E}" destId="{18E4B8AA-436C-4460-88E7-CF11624F97B3}" srcOrd="0" destOrd="1" presId="urn:microsoft.com/office/officeart/2005/8/layout/chevron2"/>
    <dgm:cxn modelId="{06EFB402-66BC-4AC2-9056-7A29C7E83C89}" type="presOf" srcId="{EB84B980-B8DA-45A8-B6DF-B73A26AB8E9C}" destId="{399E285D-1C7C-45D9-A08B-A2F7FABEF1CF}" srcOrd="0" destOrd="0" presId="urn:microsoft.com/office/officeart/2005/8/layout/chevron2"/>
    <dgm:cxn modelId="{12B5D521-47BC-49BA-B859-FF6DA6C6EC09}" srcId="{63A24F01-3B89-4A2F-B4E2-1AF0A77ED235}" destId="{3E742321-6342-4D43-B0D3-01EDB645FDAB}" srcOrd="1" destOrd="0" parTransId="{5EF2D341-6E92-4A1D-8288-A33A16BA8B16}" sibTransId="{31811FA3-2005-41CA-A8C4-4464AF5A7C3C}"/>
    <dgm:cxn modelId="{132E1C9E-2E83-49CD-B60F-D960D968976F}" srcId="{03C75335-699B-4DBB-973A-7C6A4C44B3F4}" destId="{C05B2EE8-AB98-42CB-A8E6-83BBEA68F965}" srcOrd="2" destOrd="0" parTransId="{3AB81D49-5242-470B-80A0-4697E3D7E513}" sibTransId="{AFA32BE6-658E-4420-B25F-597945552468}"/>
    <dgm:cxn modelId="{2C815FB2-92C9-478C-AFB0-CCE3AF5B9A08}" srcId="{F6471FC1-88FE-4527-970E-E4F2EBAEFA63}" destId="{C504117B-70D8-4FFA-8902-5B810B00C30E}" srcOrd="1" destOrd="0" parTransId="{BCAC5423-6F8E-448D-9819-503C896BCA5D}" sibTransId="{AB8578F9-EF3B-496D-95AC-91D749C939D2}"/>
    <dgm:cxn modelId="{F50AC67C-536A-4E1C-A381-7E221F5707A6}" type="presOf" srcId="{63A24F01-3B89-4A2F-B4E2-1AF0A77ED235}" destId="{5C815DB1-EE1F-4F55-B77C-938173EE9B5D}" srcOrd="0" destOrd="0" presId="urn:microsoft.com/office/officeart/2005/8/layout/chevron2"/>
    <dgm:cxn modelId="{498BD059-9060-4B91-AB25-CA30CA3E1A53}" srcId="{63A24F01-3B89-4A2F-B4E2-1AF0A77ED235}" destId="{96634C21-2C14-4507-9F73-E77F9EBAEC1D}" srcOrd="0" destOrd="0" parTransId="{92F70911-480D-4CF2-9A24-278D268CCEFA}" sibTransId="{DAE3B6DA-140E-4498-AD56-698A2EC334C9}"/>
    <dgm:cxn modelId="{9EF72AFB-333C-4B47-901C-5FE62DACFAD8}" srcId="{C05B2EE8-AB98-42CB-A8E6-83BBEA68F965}" destId="{29F96F59-6034-467A-AF12-43D0C93A9299}" srcOrd="1" destOrd="0" parTransId="{BA1A313F-BA30-409E-A515-63EEDE40ADDE}" sibTransId="{3052D134-DB5D-4FE1-9763-32B8547549B5}"/>
    <dgm:cxn modelId="{9BC1CA2A-8059-4398-92D9-C18B7D0135B8}" type="presOf" srcId="{96634C21-2C14-4507-9F73-E77F9EBAEC1D}" destId="{1664A896-3787-45FD-B283-F0FCA702A5DC}" srcOrd="0" destOrd="0" presId="urn:microsoft.com/office/officeart/2005/8/layout/chevron2"/>
    <dgm:cxn modelId="{D7503B2E-A77B-416B-BBD6-DB2791366869}" type="presOf" srcId="{40856C4C-E76E-4642-85A1-94DE896FA732}" destId="{18E4B8AA-436C-4460-88E7-CF11624F97B3}" srcOrd="0" destOrd="0" presId="urn:microsoft.com/office/officeart/2005/8/layout/chevron2"/>
    <dgm:cxn modelId="{1BB7B638-C2FE-4FAE-9758-48958E778D23}" srcId="{03C75335-699B-4DBB-973A-7C6A4C44B3F4}" destId="{F6471FC1-88FE-4527-970E-E4F2EBAEFA63}" srcOrd="1" destOrd="0" parTransId="{D381199D-D154-4F25-8A1D-DCC5D0D03D75}" sibTransId="{50039CB7-01C8-44A2-9C4F-F547C58A7498}"/>
    <dgm:cxn modelId="{1507FFD4-0BF7-4B6B-9E73-5077200463C5}" type="presOf" srcId="{29F96F59-6034-467A-AF12-43D0C93A9299}" destId="{399E285D-1C7C-45D9-A08B-A2F7FABEF1CF}" srcOrd="0" destOrd="1" presId="urn:microsoft.com/office/officeart/2005/8/layout/chevron2"/>
    <dgm:cxn modelId="{65751C03-8DC9-4F7E-85C5-93F430550315}" srcId="{C05B2EE8-AB98-42CB-A8E6-83BBEA68F965}" destId="{EB84B980-B8DA-45A8-B6DF-B73A26AB8E9C}" srcOrd="0" destOrd="0" parTransId="{D65FF17E-D951-493A-95A3-17FF5B41A540}" sibTransId="{E393EF4A-6E5B-46D1-B908-4A2435909A61}"/>
    <dgm:cxn modelId="{1256A28E-8405-4ECF-8EE3-1D2D58A0F941}" srcId="{03C75335-699B-4DBB-973A-7C6A4C44B3F4}" destId="{63A24F01-3B89-4A2F-B4E2-1AF0A77ED235}" srcOrd="0" destOrd="0" parTransId="{BF309274-BA34-4555-AD72-D857B75BC620}" sibTransId="{F52AAEC8-FFB2-4906-A5DE-DD0DDF17342C}"/>
    <dgm:cxn modelId="{81FFDE0F-2049-43DB-B896-A7FCF56793F4}" type="presOf" srcId="{3E742321-6342-4D43-B0D3-01EDB645FDAB}" destId="{1664A896-3787-45FD-B283-F0FCA702A5DC}" srcOrd="0" destOrd="1" presId="urn:microsoft.com/office/officeart/2005/8/layout/chevron2"/>
    <dgm:cxn modelId="{93CFE3AE-4F57-44F5-ADA3-17882D66CC78}" type="presOf" srcId="{F6471FC1-88FE-4527-970E-E4F2EBAEFA63}" destId="{81CBCD71-D1B1-4702-85AF-0BD3530C2FE0}" srcOrd="0" destOrd="0" presId="urn:microsoft.com/office/officeart/2005/8/layout/chevron2"/>
    <dgm:cxn modelId="{FF033A77-E76D-47CF-9EE6-30FA46C72361}" type="presOf" srcId="{C05B2EE8-AB98-42CB-A8E6-83BBEA68F965}" destId="{A638EC13-F08D-4AB5-9F18-8602F7716685}" srcOrd="0" destOrd="0" presId="urn:microsoft.com/office/officeart/2005/8/layout/chevron2"/>
    <dgm:cxn modelId="{B068FD24-2987-4FCC-9B32-320D939067CA}" type="presOf" srcId="{03C75335-699B-4DBB-973A-7C6A4C44B3F4}" destId="{9B11F38A-0DFE-448B-9B5C-35BE30160936}" srcOrd="0" destOrd="0" presId="urn:microsoft.com/office/officeart/2005/8/layout/chevron2"/>
    <dgm:cxn modelId="{748A7288-2CBB-499C-8E25-94C18594386C}" srcId="{F6471FC1-88FE-4527-970E-E4F2EBAEFA63}" destId="{40856C4C-E76E-4642-85A1-94DE896FA732}" srcOrd="0" destOrd="0" parTransId="{567CFA52-9836-4660-8D5C-6102022E5812}" sibTransId="{6FF6A196-F695-47A9-A837-3063EA4A7A52}"/>
    <dgm:cxn modelId="{825EEA0D-7C21-49E1-9EEB-5B301D1E9D3C}" type="presParOf" srcId="{9B11F38A-0DFE-448B-9B5C-35BE30160936}" destId="{C0E8C09E-BD38-42C4-BECB-36D1F96F18C8}" srcOrd="0" destOrd="0" presId="urn:microsoft.com/office/officeart/2005/8/layout/chevron2"/>
    <dgm:cxn modelId="{F5883E88-953B-45F5-96C6-78E43C412915}" type="presParOf" srcId="{C0E8C09E-BD38-42C4-BECB-36D1F96F18C8}" destId="{5C815DB1-EE1F-4F55-B77C-938173EE9B5D}" srcOrd="0" destOrd="0" presId="urn:microsoft.com/office/officeart/2005/8/layout/chevron2"/>
    <dgm:cxn modelId="{97AF2E81-E17B-4107-9BB7-211D95D8908F}" type="presParOf" srcId="{C0E8C09E-BD38-42C4-BECB-36D1F96F18C8}" destId="{1664A896-3787-45FD-B283-F0FCA702A5DC}" srcOrd="1" destOrd="0" presId="urn:microsoft.com/office/officeart/2005/8/layout/chevron2"/>
    <dgm:cxn modelId="{98EC7AB5-5149-4072-8412-AA51639CC37F}" type="presParOf" srcId="{9B11F38A-0DFE-448B-9B5C-35BE30160936}" destId="{9A47A994-0D7A-44BA-A2EE-D8D428348F37}" srcOrd="1" destOrd="0" presId="urn:microsoft.com/office/officeart/2005/8/layout/chevron2"/>
    <dgm:cxn modelId="{9EBFD870-6C74-4925-AB34-862C5363DF2F}" type="presParOf" srcId="{9B11F38A-0DFE-448B-9B5C-35BE30160936}" destId="{87EB2328-FBB7-4E6F-82F3-459E5EDF412B}" srcOrd="2" destOrd="0" presId="urn:microsoft.com/office/officeart/2005/8/layout/chevron2"/>
    <dgm:cxn modelId="{6476B202-9328-489D-913C-9378B027D548}" type="presParOf" srcId="{87EB2328-FBB7-4E6F-82F3-459E5EDF412B}" destId="{81CBCD71-D1B1-4702-85AF-0BD3530C2FE0}" srcOrd="0" destOrd="0" presId="urn:microsoft.com/office/officeart/2005/8/layout/chevron2"/>
    <dgm:cxn modelId="{DF39B654-4D02-4518-BD1B-50706A72F6BF}" type="presParOf" srcId="{87EB2328-FBB7-4E6F-82F3-459E5EDF412B}" destId="{18E4B8AA-436C-4460-88E7-CF11624F97B3}" srcOrd="1" destOrd="0" presId="urn:microsoft.com/office/officeart/2005/8/layout/chevron2"/>
    <dgm:cxn modelId="{20B8C3C1-8AA9-4C55-8F90-2CA5C8E4D9F3}" type="presParOf" srcId="{9B11F38A-0DFE-448B-9B5C-35BE30160936}" destId="{F7A36F2F-65AB-4D2E-A12F-89E02FC6D86B}" srcOrd="3" destOrd="0" presId="urn:microsoft.com/office/officeart/2005/8/layout/chevron2"/>
    <dgm:cxn modelId="{21A44D64-C5C3-45CB-8AB7-FD7891378E55}" type="presParOf" srcId="{9B11F38A-0DFE-448B-9B5C-35BE30160936}" destId="{143DA2DD-B3DE-4604-BEA7-F6ECE7A34BB1}" srcOrd="4" destOrd="0" presId="urn:microsoft.com/office/officeart/2005/8/layout/chevron2"/>
    <dgm:cxn modelId="{A132E261-2B0D-45AF-A298-FF54FAFC2F59}" type="presParOf" srcId="{143DA2DD-B3DE-4604-BEA7-F6ECE7A34BB1}" destId="{A638EC13-F08D-4AB5-9F18-8602F7716685}" srcOrd="0" destOrd="0" presId="urn:microsoft.com/office/officeart/2005/8/layout/chevron2"/>
    <dgm:cxn modelId="{7AD7505E-FCF6-4B85-9EF8-9C3C5E90C1A9}" type="presParOf" srcId="{143DA2DD-B3DE-4604-BEA7-F6ECE7A34BB1}" destId="{399E285D-1C7C-45D9-A08B-A2F7FABEF1C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86BC8-A1FA-403F-A7BC-469CD29D4C41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</dgm:pt>
    <dgm:pt modelId="{D40A6297-4927-41A0-A55B-5137CBD4004A}">
      <dgm:prSet phldrT="[Текст]" phldr="1"/>
      <dgm:spPr/>
      <dgm:t>
        <a:bodyPr/>
        <a:lstStyle/>
        <a:p>
          <a:endParaRPr lang="ru-RU" dirty="0"/>
        </a:p>
      </dgm:t>
    </dgm:pt>
    <dgm:pt modelId="{3B906ACF-EACE-41B8-97B7-9C1B9D876CD5}" type="parTrans" cxnId="{4E871F79-4E8E-40F0-B31A-1217144259A8}">
      <dgm:prSet/>
      <dgm:spPr/>
      <dgm:t>
        <a:bodyPr/>
        <a:lstStyle/>
        <a:p>
          <a:endParaRPr lang="ru-RU"/>
        </a:p>
      </dgm:t>
    </dgm:pt>
    <dgm:pt modelId="{6E2BA4C9-FFCE-4BF7-BAF5-3AB2390E483D}" type="sibTrans" cxnId="{4E871F79-4E8E-40F0-B31A-1217144259A8}">
      <dgm:prSet/>
      <dgm:spPr/>
      <dgm:t>
        <a:bodyPr/>
        <a:lstStyle/>
        <a:p>
          <a:endParaRPr lang="ru-RU"/>
        </a:p>
      </dgm:t>
    </dgm:pt>
    <dgm:pt modelId="{627D3AA8-B4DB-4021-874E-F806D4FD80F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Городская  детская  больница</a:t>
          </a:r>
          <a:endParaRPr lang="ru-RU" b="1" dirty="0">
            <a:solidFill>
              <a:schemeClr val="tx1"/>
            </a:solidFill>
          </a:endParaRPr>
        </a:p>
      </dgm:t>
    </dgm:pt>
    <dgm:pt modelId="{EFA300D6-603D-424F-A5AA-B36BEFC7575A}" type="parTrans" cxnId="{803CEB1C-9F0C-41B8-9C5E-2103631664DB}">
      <dgm:prSet/>
      <dgm:spPr/>
      <dgm:t>
        <a:bodyPr/>
        <a:lstStyle/>
        <a:p>
          <a:endParaRPr lang="ru-RU"/>
        </a:p>
      </dgm:t>
    </dgm:pt>
    <dgm:pt modelId="{1E193259-8812-4167-8711-53C25326767F}" type="sibTrans" cxnId="{803CEB1C-9F0C-41B8-9C5E-2103631664DB}">
      <dgm:prSet/>
      <dgm:spPr/>
      <dgm:t>
        <a:bodyPr/>
        <a:lstStyle/>
        <a:p>
          <a:endParaRPr lang="ru-RU"/>
        </a:p>
      </dgm:t>
    </dgm:pt>
    <dgm:pt modelId="{5B0A6CA6-9E40-47EF-93B3-6B77398422F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Тверской филиал волонтёрского движения « Важное дело» г. Нелидово</a:t>
          </a:r>
          <a:endParaRPr lang="ru-RU" b="1" dirty="0">
            <a:solidFill>
              <a:schemeClr val="tx1"/>
            </a:solidFill>
          </a:endParaRPr>
        </a:p>
      </dgm:t>
    </dgm:pt>
    <dgm:pt modelId="{8D248928-F032-4BD2-9F41-A08031EDC47F}" type="parTrans" cxnId="{943893C2-722A-436F-A3AA-868BF0953432}">
      <dgm:prSet/>
      <dgm:spPr/>
      <dgm:t>
        <a:bodyPr/>
        <a:lstStyle/>
        <a:p>
          <a:endParaRPr lang="ru-RU"/>
        </a:p>
      </dgm:t>
    </dgm:pt>
    <dgm:pt modelId="{E7810F6C-D538-4DDA-A66E-C24AD1FBEF3B}" type="sibTrans" cxnId="{943893C2-722A-436F-A3AA-868BF0953432}">
      <dgm:prSet/>
      <dgm:spPr/>
      <dgm:t>
        <a:bodyPr/>
        <a:lstStyle/>
        <a:p>
          <a:endParaRPr lang="ru-RU"/>
        </a:p>
      </dgm:t>
    </dgm:pt>
    <dgm:pt modelId="{CE9C9843-EE80-447F-B0ED-32ACBAE37D0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Реабилитационный  центр</a:t>
          </a:r>
          <a:endParaRPr lang="ru-RU" b="1" dirty="0">
            <a:solidFill>
              <a:schemeClr val="tx1"/>
            </a:solidFill>
          </a:endParaRPr>
        </a:p>
      </dgm:t>
    </dgm:pt>
    <dgm:pt modelId="{7E9DC1D7-4D84-41A4-8804-7CAA6FC20B1B}" type="parTrans" cxnId="{49B5452B-3ABC-477D-8048-EE6338378AE0}">
      <dgm:prSet/>
      <dgm:spPr/>
      <dgm:t>
        <a:bodyPr/>
        <a:lstStyle/>
        <a:p>
          <a:endParaRPr lang="ru-RU"/>
        </a:p>
      </dgm:t>
    </dgm:pt>
    <dgm:pt modelId="{68EF97C0-8762-4E7A-B2F7-B0BAD97A6BBC}" type="sibTrans" cxnId="{49B5452B-3ABC-477D-8048-EE6338378AE0}">
      <dgm:prSet/>
      <dgm:spPr/>
      <dgm:t>
        <a:bodyPr/>
        <a:lstStyle/>
        <a:p>
          <a:endParaRPr lang="ru-RU"/>
        </a:p>
      </dgm:t>
    </dgm:pt>
    <dgm:pt modelId="{336C025B-52AE-4077-90DF-B66CAFF29205}" type="pres">
      <dgm:prSet presAssocID="{88986BC8-A1FA-403F-A7BC-469CD29D4C41}" presName="Name0" presStyleCnt="0">
        <dgm:presLayoutVars>
          <dgm:dir/>
          <dgm:animLvl val="lvl"/>
          <dgm:resizeHandles val="exact"/>
        </dgm:presLayoutVars>
      </dgm:prSet>
      <dgm:spPr/>
    </dgm:pt>
    <dgm:pt modelId="{CA9CA8A3-5B1B-486B-857B-94E0C92321C9}" type="pres">
      <dgm:prSet presAssocID="{D40A6297-4927-41A0-A55B-5137CBD4004A}" presName="Name8" presStyleCnt="0"/>
      <dgm:spPr/>
    </dgm:pt>
    <dgm:pt modelId="{42692768-4556-4D68-907A-397B6F0A4035}" type="pres">
      <dgm:prSet presAssocID="{D40A6297-4927-41A0-A55B-5137CBD4004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65C38-C23E-4276-B817-4FA2BA881DCD}" type="pres">
      <dgm:prSet presAssocID="{D40A6297-4927-41A0-A55B-5137CBD400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2BCAE-97D0-48B5-ADE3-ED67D3EC29FC}" type="pres">
      <dgm:prSet presAssocID="{CE9C9843-EE80-447F-B0ED-32ACBAE37D08}" presName="Name8" presStyleCnt="0"/>
      <dgm:spPr/>
    </dgm:pt>
    <dgm:pt modelId="{7819AEA7-4C16-4544-B09F-42F460327C09}" type="pres">
      <dgm:prSet presAssocID="{CE9C9843-EE80-447F-B0ED-32ACBAE37D0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631B7-A666-4A0B-9AC0-A40F4C40219B}" type="pres">
      <dgm:prSet presAssocID="{CE9C9843-EE80-447F-B0ED-32ACBAE37D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700A6-4BFE-45E3-8EFC-0869ECF4A5F7}" type="pres">
      <dgm:prSet presAssocID="{627D3AA8-B4DB-4021-874E-F806D4FD80F5}" presName="Name8" presStyleCnt="0"/>
      <dgm:spPr/>
    </dgm:pt>
    <dgm:pt modelId="{E1594965-1D92-4D00-9F46-00E97DE5EBDE}" type="pres">
      <dgm:prSet presAssocID="{627D3AA8-B4DB-4021-874E-F806D4FD80F5}" presName="level" presStyleLbl="node1" presStyleIdx="2" presStyleCnt="4" custLinFactNeighborX="-1071" custLinFactNeighborY="-1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2CEC3-12EC-4AB7-ADCE-AB490661F875}" type="pres">
      <dgm:prSet presAssocID="{627D3AA8-B4DB-4021-874E-F806D4FD80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C0352-9866-4A53-9AD3-3CEC55CFA7D1}" type="pres">
      <dgm:prSet presAssocID="{5B0A6CA6-9E40-47EF-93B3-6B77398422F5}" presName="Name8" presStyleCnt="0"/>
      <dgm:spPr/>
    </dgm:pt>
    <dgm:pt modelId="{0F0CDD81-7AD6-44C3-B459-AA38CB3D6C15}" type="pres">
      <dgm:prSet presAssocID="{5B0A6CA6-9E40-47EF-93B3-6B77398422F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CDB99-678A-40FA-8445-D9367ED2D3C4}" type="pres">
      <dgm:prSet presAssocID="{5B0A6CA6-9E40-47EF-93B3-6B77398422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E4A03-4135-492B-A5B4-BAB3EA321353}" type="presOf" srcId="{5B0A6CA6-9E40-47EF-93B3-6B77398422F5}" destId="{0F0CDD81-7AD6-44C3-B459-AA38CB3D6C15}" srcOrd="0" destOrd="0" presId="urn:microsoft.com/office/officeart/2005/8/layout/pyramid1"/>
    <dgm:cxn modelId="{2B57942D-2547-4A96-9E6F-1CCA9372286A}" type="presOf" srcId="{CE9C9843-EE80-447F-B0ED-32ACBAE37D08}" destId="{7819AEA7-4C16-4544-B09F-42F460327C09}" srcOrd="0" destOrd="0" presId="urn:microsoft.com/office/officeart/2005/8/layout/pyramid1"/>
    <dgm:cxn modelId="{4E871F79-4E8E-40F0-B31A-1217144259A8}" srcId="{88986BC8-A1FA-403F-A7BC-469CD29D4C41}" destId="{D40A6297-4927-41A0-A55B-5137CBD4004A}" srcOrd="0" destOrd="0" parTransId="{3B906ACF-EACE-41B8-97B7-9C1B9D876CD5}" sibTransId="{6E2BA4C9-FFCE-4BF7-BAF5-3AB2390E483D}"/>
    <dgm:cxn modelId="{C0D4B677-845D-41DC-AB03-40E9EB4B2E9D}" type="presOf" srcId="{5B0A6CA6-9E40-47EF-93B3-6B77398422F5}" destId="{6E7CDB99-678A-40FA-8445-D9367ED2D3C4}" srcOrd="1" destOrd="0" presId="urn:microsoft.com/office/officeart/2005/8/layout/pyramid1"/>
    <dgm:cxn modelId="{803CEB1C-9F0C-41B8-9C5E-2103631664DB}" srcId="{88986BC8-A1FA-403F-A7BC-469CD29D4C41}" destId="{627D3AA8-B4DB-4021-874E-F806D4FD80F5}" srcOrd="2" destOrd="0" parTransId="{EFA300D6-603D-424F-A5AA-B36BEFC7575A}" sibTransId="{1E193259-8812-4167-8711-53C25326767F}"/>
    <dgm:cxn modelId="{D62CFB0E-82ED-4842-84C4-1157AE66EEED}" type="presOf" srcId="{88986BC8-A1FA-403F-A7BC-469CD29D4C41}" destId="{336C025B-52AE-4077-90DF-B66CAFF29205}" srcOrd="0" destOrd="0" presId="urn:microsoft.com/office/officeart/2005/8/layout/pyramid1"/>
    <dgm:cxn modelId="{C13348AD-C9A5-41D5-A6ED-A28A360B0BD4}" type="presOf" srcId="{627D3AA8-B4DB-4021-874E-F806D4FD80F5}" destId="{E1594965-1D92-4D00-9F46-00E97DE5EBDE}" srcOrd="0" destOrd="0" presId="urn:microsoft.com/office/officeart/2005/8/layout/pyramid1"/>
    <dgm:cxn modelId="{49DD662F-314F-4117-8838-45864972FFF0}" type="presOf" srcId="{627D3AA8-B4DB-4021-874E-F806D4FD80F5}" destId="{C822CEC3-12EC-4AB7-ADCE-AB490661F875}" srcOrd="1" destOrd="0" presId="urn:microsoft.com/office/officeart/2005/8/layout/pyramid1"/>
    <dgm:cxn modelId="{A37ACF77-AB78-4BB2-BD8E-E43C3019556B}" type="presOf" srcId="{D40A6297-4927-41A0-A55B-5137CBD4004A}" destId="{78665C38-C23E-4276-B817-4FA2BA881DCD}" srcOrd="1" destOrd="0" presId="urn:microsoft.com/office/officeart/2005/8/layout/pyramid1"/>
    <dgm:cxn modelId="{4A5C57D8-7CD7-46F8-9F98-0B8EEA3CE48D}" type="presOf" srcId="{CE9C9843-EE80-447F-B0ED-32ACBAE37D08}" destId="{848631B7-A666-4A0B-9AC0-A40F4C40219B}" srcOrd="1" destOrd="0" presId="urn:microsoft.com/office/officeart/2005/8/layout/pyramid1"/>
    <dgm:cxn modelId="{1017900E-C2D1-4551-8591-7E4AE35A89FD}" type="presOf" srcId="{D40A6297-4927-41A0-A55B-5137CBD4004A}" destId="{42692768-4556-4D68-907A-397B6F0A4035}" srcOrd="0" destOrd="0" presId="urn:microsoft.com/office/officeart/2005/8/layout/pyramid1"/>
    <dgm:cxn modelId="{49B5452B-3ABC-477D-8048-EE6338378AE0}" srcId="{88986BC8-A1FA-403F-A7BC-469CD29D4C41}" destId="{CE9C9843-EE80-447F-B0ED-32ACBAE37D08}" srcOrd="1" destOrd="0" parTransId="{7E9DC1D7-4D84-41A4-8804-7CAA6FC20B1B}" sibTransId="{68EF97C0-8762-4E7A-B2F7-B0BAD97A6BBC}"/>
    <dgm:cxn modelId="{943893C2-722A-436F-A3AA-868BF0953432}" srcId="{88986BC8-A1FA-403F-A7BC-469CD29D4C41}" destId="{5B0A6CA6-9E40-47EF-93B3-6B77398422F5}" srcOrd="3" destOrd="0" parTransId="{8D248928-F032-4BD2-9F41-A08031EDC47F}" sibTransId="{E7810F6C-D538-4DDA-A66E-C24AD1FBEF3B}"/>
    <dgm:cxn modelId="{10F1C6D4-14FC-4C7B-A524-E9AA1759C3A0}" type="presParOf" srcId="{336C025B-52AE-4077-90DF-B66CAFF29205}" destId="{CA9CA8A3-5B1B-486B-857B-94E0C92321C9}" srcOrd="0" destOrd="0" presId="urn:microsoft.com/office/officeart/2005/8/layout/pyramid1"/>
    <dgm:cxn modelId="{B1F22A77-B8D5-4A90-95C9-F22D5DC533D4}" type="presParOf" srcId="{CA9CA8A3-5B1B-486B-857B-94E0C92321C9}" destId="{42692768-4556-4D68-907A-397B6F0A4035}" srcOrd="0" destOrd="0" presId="urn:microsoft.com/office/officeart/2005/8/layout/pyramid1"/>
    <dgm:cxn modelId="{B3E54B88-6F73-45DA-A9E2-7AABB5CE682E}" type="presParOf" srcId="{CA9CA8A3-5B1B-486B-857B-94E0C92321C9}" destId="{78665C38-C23E-4276-B817-4FA2BA881DCD}" srcOrd="1" destOrd="0" presId="urn:microsoft.com/office/officeart/2005/8/layout/pyramid1"/>
    <dgm:cxn modelId="{8E0BD3A7-9142-4162-ABF0-22CE9C1ACE93}" type="presParOf" srcId="{336C025B-52AE-4077-90DF-B66CAFF29205}" destId="{4392BCAE-97D0-48B5-ADE3-ED67D3EC29FC}" srcOrd="1" destOrd="0" presId="urn:microsoft.com/office/officeart/2005/8/layout/pyramid1"/>
    <dgm:cxn modelId="{33E19871-9B1D-49B1-83B8-D06A62B4C42F}" type="presParOf" srcId="{4392BCAE-97D0-48B5-ADE3-ED67D3EC29FC}" destId="{7819AEA7-4C16-4544-B09F-42F460327C09}" srcOrd="0" destOrd="0" presId="urn:microsoft.com/office/officeart/2005/8/layout/pyramid1"/>
    <dgm:cxn modelId="{43BB843E-731E-427C-861D-44776CC741E9}" type="presParOf" srcId="{4392BCAE-97D0-48B5-ADE3-ED67D3EC29FC}" destId="{848631B7-A666-4A0B-9AC0-A40F4C40219B}" srcOrd="1" destOrd="0" presId="urn:microsoft.com/office/officeart/2005/8/layout/pyramid1"/>
    <dgm:cxn modelId="{2C025453-460C-43BA-B10B-E5DB0CF1152B}" type="presParOf" srcId="{336C025B-52AE-4077-90DF-B66CAFF29205}" destId="{442700A6-4BFE-45E3-8EFC-0869ECF4A5F7}" srcOrd="2" destOrd="0" presId="urn:microsoft.com/office/officeart/2005/8/layout/pyramid1"/>
    <dgm:cxn modelId="{4367DC95-E7B7-4320-BF75-2A82D9256F4E}" type="presParOf" srcId="{442700A6-4BFE-45E3-8EFC-0869ECF4A5F7}" destId="{E1594965-1D92-4D00-9F46-00E97DE5EBDE}" srcOrd="0" destOrd="0" presId="urn:microsoft.com/office/officeart/2005/8/layout/pyramid1"/>
    <dgm:cxn modelId="{71D1842B-D273-4048-8066-210861C87832}" type="presParOf" srcId="{442700A6-4BFE-45E3-8EFC-0869ECF4A5F7}" destId="{C822CEC3-12EC-4AB7-ADCE-AB490661F875}" srcOrd="1" destOrd="0" presId="urn:microsoft.com/office/officeart/2005/8/layout/pyramid1"/>
    <dgm:cxn modelId="{4A4D7C25-CEFD-4F4B-B763-4ED1A3DF75BD}" type="presParOf" srcId="{336C025B-52AE-4077-90DF-B66CAFF29205}" destId="{E36C0352-9866-4A53-9AD3-3CEC55CFA7D1}" srcOrd="3" destOrd="0" presId="urn:microsoft.com/office/officeart/2005/8/layout/pyramid1"/>
    <dgm:cxn modelId="{9B2DAED7-C295-4445-B439-A4A9B39FDFB6}" type="presParOf" srcId="{E36C0352-9866-4A53-9AD3-3CEC55CFA7D1}" destId="{0F0CDD81-7AD6-44C3-B459-AA38CB3D6C15}" srcOrd="0" destOrd="0" presId="urn:microsoft.com/office/officeart/2005/8/layout/pyramid1"/>
    <dgm:cxn modelId="{B0A4EB29-415D-44AD-8B85-56F914E0CE16}" type="presParOf" srcId="{E36C0352-9866-4A53-9AD3-3CEC55CFA7D1}" destId="{6E7CDB99-678A-40FA-8445-D9367ED2D3C4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5CDB9-2692-4C00-90A6-CE831EFE099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393CF-0113-4F8F-8B00-16316ABD7BA5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b="1" dirty="0" smtClean="0">
              <a:solidFill>
                <a:srgbClr val="002060"/>
              </a:solidFill>
              <a:latin typeface="Comic Sans MS" pitchFamily="66" charset="0"/>
            </a:rPr>
            <a:t>Милосердие</a:t>
          </a:r>
          <a:r>
            <a:rPr lang="ru-RU" dirty="0" smtClean="0"/>
            <a:t>» </a:t>
          </a:r>
        </a:p>
      </dgm:t>
    </dgm:pt>
    <dgm:pt modelId="{89397584-4E54-4845-A93F-FDB3F31E9ACB}" type="parTrans" cxnId="{7B179D70-C71F-4A2C-96A3-B5408C2EAEAC}">
      <dgm:prSet/>
      <dgm:spPr/>
      <dgm:t>
        <a:bodyPr/>
        <a:lstStyle/>
        <a:p>
          <a:endParaRPr lang="ru-RU"/>
        </a:p>
      </dgm:t>
    </dgm:pt>
    <dgm:pt modelId="{A3BB2F85-1553-4D16-AEA8-6BBE792AFC9C}" type="sibTrans" cxnId="{7B179D70-C71F-4A2C-96A3-B5408C2EAEAC}">
      <dgm:prSet/>
      <dgm:spPr/>
      <dgm:t>
        <a:bodyPr/>
        <a:lstStyle/>
        <a:p>
          <a:endParaRPr lang="ru-RU"/>
        </a:p>
      </dgm:t>
    </dgm:pt>
    <dgm:pt modelId="{3F496712-55D1-49C2-B956-BDD2E1AA05E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Цель</a:t>
          </a:r>
          <a:r>
            <a:rPr lang="ru-RU" sz="1300" dirty="0" smtClean="0"/>
            <a:t>: </a:t>
          </a:r>
          <a:r>
            <a:rPr lang="ru-RU" sz="1600" dirty="0" smtClean="0">
              <a:latin typeface="Arial Narrow" pitchFamily="34" charset="0"/>
            </a:rPr>
            <a:t>возрождение  лучших  традиций  благотворительности, воспитание  доброты, чуткости, сострадания.</a:t>
          </a:r>
        </a:p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18A71CFA-5EEE-40D2-BE50-3F35E33A0B9F}" type="parTrans" cxnId="{AB68AA7D-9E07-4CA5-9790-EFE5710824B6}">
      <dgm:prSet/>
      <dgm:spPr/>
      <dgm:t>
        <a:bodyPr/>
        <a:lstStyle/>
        <a:p>
          <a:endParaRPr lang="ru-RU"/>
        </a:p>
      </dgm:t>
    </dgm:pt>
    <dgm:pt modelId="{D9223807-E96A-4871-9595-B3E09D62D3B7}" type="sibTrans" cxnId="{AB68AA7D-9E07-4CA5-9790-EFE5710824B6}">
      <dgm:prSet/>
      <dgm:spPr/>
      <dgm:t>
        <a:bodyPr/>
        <a:lstStyle/>
        <a:p>
          <a:endParaRPr lang="ru-RU"/>
        </a:p>
      </dgm:t>
    </dgm:pt>
    <dgm:pt modelId="{D587A48B-73C1-4A5F-B4BA-AA94D1DE1AF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omic Sans MS" pitchFamily="66" charset="0"/>
            </a:rPr>
            <a:t>«Творчество» </a:t>
          </a:r>
        </a:p>
      </dgm:t>
    </dgm:pt>
    <dgm:pt modelId="{EFA61251-1A12-4632-94E9-103CE8749FB3}" type="parTrans" cxnId="{31195D2C-1E0C-4410-AB9C-2BE596FA16E2}">
      <dgm:prSet/>
      <dgm:spPr/>
      <dgm:t>
        <a:bodyPr/>
        <a:lstStyle/>
        <a:p>
          <a:endParaRPr lang="ru-RU"/>
        </a:p>
      </dgm:t>
    </dgm:pt>
    <dgm:pt modelId="{4B3BBE5F-B8A8-49E2-A7A5-2C4B4A115459}" type="sibTrans" cxnId="{31195D2C-1E0C-4410-AB9C-2BE596FA16E2}">
      <dgm:prSet/>
      <dgm:spPr/>
      <dgm:t>
        <a:bodyPr/>
        <a:lstStyle/>
        <a:p>
          <a:endParaRPr lang="ru-RU"/>
        </a:p>
      </dgm:t>
    </dgm:pt>
    <dgm:pt modelId="{0DB59FE4-867F-444B-93F6-05D4AD4991D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Цель</a:t>
          </a:r>
          <a:r>
            <a:rPr lang="ru-RU" dirty="0" smtClean="0">
              <a:latin typeface="Arial Narrow" pitchFamily="34" charset="0"/>
            </a:rPr>
            <a:t>: пропаганда  здорового  образа  жизни  через  акции  и  массовые  мероприятия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latin typeface="Arial Narrow" pitchFamily="34" charset="0"/>
          </a:endParaRPr>
        </a:p>
      </dgm:t>
    </dgm:pt>
    <dgm:pt modelId="{9F1881F8-D6EA-4A1A-B68B-A6F3439108FE}" type="parTrans" cxnId="{B4C1401E-08E1-4C35-8B8D-FE83B19142B8}">
      <dgm:prSet/>
      <dgm:spPr/>
      <dgm:t>
        <a:bodyPr/>
        <a:lstStyle/>
        <a:p>
          <a:endParaRPr lang="ru-RU"/>
        </a:p>
      </dgm:t>
    </dgm:pt>
    <dgm:pt modelId="{6E836AB2-5F86-4900-A930-54415C724377}" type="sibTrans" cxnId="{B4C1401E-08E1-4C35-8B8D-FE83B19142B8}">
      <dgm:prSet/>
      <dgm:spPr/>
      <dgm:t>
        <a:bodyPr/>
        <a:lstStyle/>
        <a:p>
          <a:endParaRPr lang="ru-RU"/>
        </a:p>
      </dgm:t>
    </dgm:pt>
    <dgm:pt modelId="{4E4789DF-BDD8-43AD-83CF-D345385F9D7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omic Sans MS" pitchFamily="66" charset="0"/>
            </a:rPr>
            <a:t>«Просвещение»</a:t>
          </a:r>
        </a:p>
      </dgm:t>
    </dgm:pt>
    <dgm:pt modelId="{F975FDDB-3653-4615-827A-C1C4C7C8F63A}" type="parTrans" cxnId="{5BFA69DB-6662-4F54-B90F-8674C754A2C5}">
      <dgm:prSet/>
      <dgm:spPr/>
      <dgm:t>
        <a:bodyPr/>
        <a:lstStyle/>
        <a:p>
          <a:endParaRPr lang="ru-RU"/>
        </a:p>
      </dgm:t>
    </dgm:pt>
    <dgm:pt modelId="{29566AEC-9DDC-42AD-B5E1-7DE1D5B027A3}" type="sibTrans" cxnId="{5BFA69DB-6662-4F54-B90F-8674C754A2C5}">
      <dgm:prSet/>
      <dgm:spPr/>
      <dgm:t>
        <a:bodyPr/>
        <a:lstStyle/>
        <a:p>
          <a:endParaRPr lang="ru-RU"/>
        </a:p>
      </dgm:t>
    </dgm:pt>
    <dgm:pt modelId="{72E2F806-7EC3-4566-B0B8-FE31927013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Цель</a:t>
          </a:r>
          <a:r>
            <a:rPr lang="ru-RU" dirty="0" smtClean="0"/>
            <a:t>: </a:t>
          </a:r>
          <a:r>
            <a:rPr lang="ru-RU" dirty="0" smtClean="0">
              <a:latin typeface="Arial Narrow" pitchFamily="34" charset="0"/>
            </a:rPr>
            <a:t>информирование  о  способах  и  средствах </a:t>
          </a:r>
          <a:r>
            <a:rPr lang="ru-RU" dirty="0" err="1" smtClean="0">
              <a:latin typeface="Arial Narrow" pitchFamily="34" charset="0"/>
            </a:rPr>
            <a:t>здоровьесбережения</a:t>
          </a:r>
          <a:r>
            <a:rPr lang="ru-RU" dirty="0" smtClean="0">
              <a:latin typeface="Arial Narrow" pitchFamily="34" charset="0"/>
            </a:rPr>
            <a:t>.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latin typeface="Arial Narrow" pitchFamily="34" charset="0"/>
          </a:endParaRPr>
        </a:p>
      </dgm:t>
    </dgm:pt>
    <dgm:pt modelId="{348ADB43-37BC-47EE-919F-965CFE37F6AF}" type="parTrans" cxnId="{907F4250-1229-4802-9908-E1336712C9FB}">
      <dgm:prSet/>
      <dgm:spPr/>
      <dgm:t>
        <a:bodyPr/>
        <a:lstStyle/>
        <a:p>
          <a:endParaRPr lang="ru-RU"/>
        </a:p>
      </dgm:t>
    </dgm:pt>
    <dgm:pt modelId="{2535BB46-BE45-4414-B479-54FBD3A0F466}" type="sibTrans" cxnId="{907F4250-1229-4802-9908-E1336712C9FB}">
      <dgm:prSet/>
      <dgm:spPr/>
      <dgm:t>
        <a:bodyPr/>
        <a:lstStyle/>
        <a:p>
          <a:endParaRPr lang="ru-RU"/>
        </a:p>
      </dgm:t>
    </dgm:pt>
    <dgm:pt modelId="{3CD5927F-B33D-4192-8E2E-A1EEC82BD1DB}" type="pres">
      <dgm:prSet presAssocID="{D335CDB9-2692-4C00-90A6-CE831EFE09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F54B8-156A-4670-B989-FDA51433089E}" type="pres">
      <dgm:prSet presAssocID="{838393CF-0113-4F8F-8B00-16316ABD7BA5}" presName="circle1" presStyleLbl="node1" presStyleIdx="0" presStyleCnt="3"/>
      <dgm:spPr/>
    </dgm:pt>
    <dgm:pt modelId="{80303D31-E364-4D84-BB7B-F0945108FD7D}" type="pres">
      <dgm:prSet presAssocID="{838393CF-0113-4F8F-8B00-16316ABD7BA5}" presName="space" presStyleCnt="0"/>
      <dgm:spPr/>
    </dgm:pt>
    <dgm:pt modelId="{D6B6FE97-E734-4029-ACAF-E274CB3EC59C}" type="pres">
      <dgm:prSet presAssocID="{838393CF-0113-4F8F-8B00-16316ABD7BA5}" presName="rect1" presStyleLbl="alignAcc1" presStyleIdx="0" presStyleCnt="3"/>
      <dgm:spPr/>
      <dgm:t>
        <a:bodyPr/>
        <a:lstStyle/>
        <a:p>
          <a:endParaRPr lang="ru-RU"/>
        </a:p>
      </dgm:t>
    </dgm:pt>
    <dgm:pt modelId="{9C64C7FC-44F2-416F-BD30-1825F7F290AA}" type="pres">
      <dgm:prSet presAssocID="{D587A48B-73C1-4A5F-B4BA-AA94D1DE1AF5}" presName="vertSpace2" presStyleLbl="node1" presStyleIdx="0" presStyleCnt="3"/>
      <dgm:spPr/>
    </dgm:pt>
    <dgm:pt modelId="{570422ED-559A-44B3-B824-500994883819}" type="pres">
      <dgm:prSet presAssocID="{D587A48B-73C1-4A5F-B4BA-AA94D1DE1AF5}" presName="circle2" presStyleLbl="node1" presStyleIdx="1" presStyleCnt="3"/>
      <dgm:spPr/>
    </dgm:pt>
    <dgm:pt modelId="{993B964F-F1F1-4381-98F3-23D6A9F5F2D8}" type="pres">
      <dgm:prSet presAssocID="{D587A48B-73C1-4A5F-B4BA-AA94D1DE1AF5}" presName="rect2" presStyleLbl="alignAcc1" presStyleIdx="1" presStyleCnt="3"/>
      <dgm:spPr/>
      <dgm:t>
        <a:bodyPr/>
        <a:lstStyle/>
        <a:p>
          <a:endParaRPr lang="ru-RU"/>
        </a:p>
      </dgm:t>
    </dgm:pt>
    <dgm:pt modelId="{1D498A69-B4C3-46BA-858F-B14806F008C1}" type="pres">
      <dgm:prSet presAssocID="{4E4789DF-BDD8-43AD-83CF-D345385F9D77}" presName="vertSpace3" presStyleLbl="node1" presStyleIdx="1" presStyleCnt="3"/>
      <dgm:spPr/>
    </dgm:pt>
    <dgm:pt modelId="{59C15C67-BCCD-4D8E-BF0B-E4649E52ECFE}" type="pres">
      <dgm:prSet presAssocID="{4E4789DF-BDD8-43AD-83CF-D345385F9D77}" presName="circle3" presStyleLbl="node1" presStyleIdx="2" presStyleCnt="3"/>
      <dgm:spPr/>
    </dgm:pt>
    <dgm:pt modelId="{928082BD-4BF5-4D34-BAF2-9F37073B9A14}" type="pres">
      <dgm:prSet presAssocID="{4E4789DF-BDD8-43AD-83CF-D345385F9D77}" presName="rect3" presStyleLbl="alignAcc1" presStyleIdx="2" presStyleCnt="3"/>
      <dgm:spPr/>
      <dgm:t>
        <a:bodyPr/>
        <a:lstStyle/>
        <a:p>
          <a:endParaRPr lang="ru-RU"/>
        </a:p>
      </dgm:t>
    </dgm:pt>
    <dgm:pt modelId="{22305B87-26D8-4D89-BFD4-F4E62406863F}" type="pres">
      <dgm:prSet presAssocID="{838393CF-0113-4F8F-8B00-16316ABD7BA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F2A4C-8035-4064-A0F1-169ABAB99FC8}" type="pres">
      <dgm:prSet presAssocID="{838393CF-0113-4F8F-8B00-16316ABD7BA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FEBD-81E6-4455-97BE-EE787A450B97}" type="pres">
      <dgm:prSet presAssocID="{D587A48B-73C1-4A5F-B4BA-AA94D1DE1AF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60D7-4373-4678-B1FE-C9E41892C823}" type="pres">
      <dgm:prSet presAssocID="{D587A48B-73C1-4A5F-B4BA-AA94D1DE1AF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A1DEC-6D0F-46E8-8632-5A968B9BDF60}" type="pres">
      <dgm:prSet presAssocID="{4E4789DF-BDD8-43AD-83CF-D345385F9D7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AD29F-1596-4641-A538-E3D699B1AC68}" type="pres">
      <dgm:prSet presAssocID="{4E4789DF-BDD8-43AD-83CF-D345385F9D7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F4250-1229-4802-9908-E1336712C9FB}" srcId="{4E4789DF-BDD8-43AD-83CF-D345385F9D77}" destId="{72E2F806-7EC3-4566-B0B8-FE319270130A}" srcOrd="0" destOrd="0" parTransId="{348ADB43-37BC-47EE-919F-965CFE37F6AF}" sibTransId="{2535BB46-BE45-4414-B479-54FBD3A0F466}"/>
    <dgm:cxn modelId="{3A0116E7-07CC-4AE3-9097-F01323700E9F}" type="presOf" srcId="{3F496712-55D1-49C2-B956-BDD2E1AA05E1}" destId="{E9EF2A4C-8035-4064-A0F1-169ABAB99FC8}" srcOrd="0" destOrd="0" presId="urn:microsoft.com/office/officeart/2005/8/layout/target3"/>
    <dgm:cxn modelId="{E516D0DB-726A-4948-A099-9368EE75E820}" type="presOf" srcId="{4E4789DF-BDD8-43AD-83CF-D345385F9D77}" destId="{928082BD-4BF5-4D34-BAF2-9F37073B9A14}" srcOrd="0" destOrd="0" presId="urn:microsoft.com/office/officeart/2005/8/layout/target3"/>
    <dgm:cxn modelId="{7B179D70-C71F-4A2C-96A3-B5408C2EAEAC}" srcId="{D335CDB9-2692-4C00-90A6-CE831EFE099E}" destId="{838393CF-0113-4F8F-8B00-16316ABD7BA5}" srcOrd="0" destOrd="0" parTransId="{89397584-4E54-4845-A93F-FDB3F31E9ACB}" sibTransId="{A3BB2F85-1553-4D16-AEA8-6BBE792AFC9C}"/>
    <dgm:cxn modelId="{CBF1FBC9-22DC-4C6F-AF00-365D240D238B}" type="presOf" srcId="{838393CF-0113-4F8F-8B00-16316ABD7BA5}" destId="{D6B6FE97-E734-4029-ACAF-E274CB3EC59C}" srcOrd="0" destOrd="0" presId="urn:microsoft.com/office/officeart/2005/8/layout/target3"/>
    <dgm:cxn modelId="{A256751B-F0ED-458A-A1D4-35F73C0B2B51}" type="presOf" srcId="{4E4789DF-BDD8-43AD-83CF-D345385F9D77}" destId="{B5AA1DEC-6D0F-46E8-8632-5A968B9BDF60}" srcOrd="1" destOrd="0" presId="urn:microsoft.com/office/officeart/2005/8/layout/target3"/>
    <dgm:cxn modelId="{5BFA69DB-6662-4F54-B90F-8674C754A2C5}" srcId="{D335CDB9-2692-4C00-90A6-CE831EFE099E}" destId="{4E4789DF-BDD8-43AD-83CF-D345385F9D77}" srcOrd="2" destOrd="0" parTransId="{F975FDDB-3653-4615-827A-C1C4C7C8F63A}" sibTransId="{29566AEC-9DDC-42AD-B5E1-7DE1D5B027A3}"/>
    <dgm:cxn modelId="{B4C1401E-08E1-4C35-8B8D-FE83B19142B8}" srcId="{D587A48B-73C1-4A5F-B4BA-AA94D1DE1AF5}" destId="{0DB59FE4-867F-444B-93F6-05D4AD4991DA}" srcOrd="0" destOrd="0" parTransId="{9F1881F8-D6EA-4A1A-B68B-A6F3439108FE}" sibTransId="{6E836AB2-5F86-4900-A930-54415C724377}"/>
    <dgm:cxn modelId="{CEC3E6DC-6E81-4DD0-91E4-F804C8372990}" type="presOf" srcId="{D335CDB9-2692-4C00-90A6-CE831EFE099E}" destId="{3CD5927F-B33D-4192-8E2E-A1EEC82BD1DB}" srcOrd="0" destOrd="0" presId="urn:microsoft.com/office/officeart/2005/8/layout/target3"/>
    <dgm:cxn modelId="{FE39A088-82FE-48FA-A405-DE00F9A91351}" type="presOf" srcId="{838393CF-0113-4F8F-8B00-16316ABD7BA5}" destId="{22305B87-26D8-4D89-BFD4-F4E62406863F}" srcOrd="1" destOrd="0" presId="urn:microsoft.com/office/officeart/2005/8/layout/target3"/>
    <dgm:cxn modelId="{B978A511-EA95-44BD-8BD8-5B2BD1B760E9}" type="presOf" srcId="{D587A48B-73C1-4A5F-B4BA-AA94D1DE1AF5}" destId="{993B964F-F1F1-4381-98F3-23D6A9F5F2D8}" srcOrd="0" destOrd="0" presId="urn:microsoft.com/office/officeart/2005/8/layout/target3"/>
    <dgm:cxn modelId="{31195D2C-1E0C-4410-AB9C-2BE596FA16E2}" srcId="{D335CDB9-2692-4C00-90A6-CE831EFE099E}" destId="{D587A48B-73C1-4A5F-B4BA-AA94D1DE1AF5}" srcOrd="1" destOrd="0" parTransId="{EFA61251-1A12-4632-94E9-103CE8749FB3}" sibTransId="{4B3BBE5F-B8A8-49E2-A7A5-2C4B4A115459}"/>
    <dgm:cxn modelId="{AB68AA7D-9E07-4CA5-9790-EFE5710824B6}" srcId="{838393CF-0113-4F8F-8B00-16316ABD7BA5}" destId="{3F496712-55D1-49C2-B956-BDD2E1AA05E1}" srcOrd="0" destOrd="0" parTransId="{18A71CFA-5EEE-40D2-BE50-3F35E33A0B9F}" sibTransId="{D9223807-E96A-4871-9595-B3E09D62D3B7}"/>
    <dgm:cxn modelId="{D2CEDAB3-BF6D-4952-B4A2-44AB1C0BD6D3}" type="presOf" srcId="{0DB59FE4-867F-444B-93F6-05D4AD4991DA}" destId="{79ED60D7-4373-4678-B1FE-C9E41892C823}" srcOrd="0" destOrd="0" presId="urn:microsoft.com/office/officeart/2005/8/layout/target3"/>
    <dgm:cxn modelId="{D5180FE6-900C-41DC-BD77-F07A82FF6F3E}" type="presOf" srcId="{72E2F806-7EC3-4566-B0B8-FE319270130A}" destId="{DF5AD29F-1596-4641-A538-E3D699B1AC68}" srcOrd="0" destOrd="0" presId="urn:microsoft.com/office/officeart/2005/8/layout/target3"/>
    <dgm:cxn modelId="{F1051C77-FF4C-42D7-8E14-4F0090D2C317}" type="presOf" srcId="{D587A48B-73C1-4A5F-B4BA-AA94D1DE1AF5}" destId="{42F5FEBD-81E6-4455-97BE-EE787A450B97}" srcOrd="1" destOrd="0" presId="urn:microsoft.com/office/officeart/2005/8/layout/target3"/>
    <dgm:cxn modelId="{DCF228ED-35A2-4E0B-8141-5164831C56CE}" type="presParOf" srcId="{3CD5927F-B33D-4192-8E2E-A1EEC82BD1DB}" destId="{43AF54B8-156A-4670-B989-FDA51433089E}" srcOrd="0" destOrd="0" presId="urn:microsoft.com/office/officeart/2005/8/layout/target3"/>
    <dgm:cxn modelId="{1E803246-7F73-418C-96B1-7466D24CA48C}" type="presParOf" srcId="{3CD5927F-B33D-4192-8E2E-A1EEC82BD1DB}" destId="{80303D31-E364-4D84-BB7B-F0945108FD7D}" srcOrd="1" destOrd="0" presId="urn:microsoft.com/office/officeart/2005/8/layout/target3"/>
    <dgm:cxn modelId="{92A4E257-654A-4EAE-B013-2AFDEB23D3BC}" type="presParOf" srcId="{3CD5927F-B33D-4192-8E2E-A1EEC82BD1DB}" destId="{D6B6FE97-E734-4029-ACAF-E274CB3EC59C}" srcOrd="2" destOrd="0" presId="urn:microsoft.com/office/officeart/2005/8/layout/target3"/>
    <dgm:cxn modelId="{1C519902-0932-4F67-B9B0-4359C72BE340}" type="presParOf" srcId="{3CD5927F-B33D-4192-8E2E-A1EEC82BD1DB}" destId="{9C64C7FC-44F2-416F-BD30-1825F7F290AA}" srcOrd="3" destOrd="0" presId="urn:microsoft.com/office/officeart/2005/8/layout/target3"/>
    <dgm:cxn modelId="{7F8C5554-3186-436C-A0B3-41858CE97C9F}" type="presParOf" srcId="{3CD5927F-B33D-4192-8E2E-A1EEC82BD1DB}" destId="{570422ED-559A-44B3-B824-500994883819}" srcOrd="4" destOrd="0" presId="urn:microsoft.com/office/officeart/2005/8/layout/target3"/>
    <dgm:cxn modelId="{C866BD54-37B7-41E5-B99D-77E7E53B1E67}" type="presParOf" srcId="{3CD5927F-B33D-4192-8E2E-A1EEC82BD1DB}" destId="{993B964F-F1F1-4381-98F3-23D6A9F5F2D8}" srcOrd="5" destOrd="0" presId="urn:microsoft.com/office/officeart/2005/8/layout/target3"/>
    <dgm:cxn modelId="{4FB004C8-06B1-4469-B26B-DF8168EF3535}" type="presParOf" srcId="{3CD5927F-B33D-4192-8E2E-A1EEC82BD1DB}" destId="{1D498A69-B4C3-46BA-858F-B14806F008C1}" srcOrd="6" destOrd="0" presId="urn:microsoft.com/office/officeart/2005/8/layout/target3"/>
    <dgm:cxn modelId="{1D736E7E-A539-4D39-B248-3AD8974D0CB1}" type="presParOf" srcId="{3CD5927F-B33D-4192-8E2E-A1EEC82BD1DB}" destId="{59C15C67-BCCD-4D8E-BF0B-E4649E52ECFE}" srcOrd="7" destOrd="0" presId="urn:microsoft.com/office/officeart/2005/8/layout/target3"/>
    <dgm:cxn modelId="{FA83EB07-5B8D-468D-A74B-ED37786269EC}" type="presParOf" srcId="{3CD5927F-B33D-4192-8E2E-A1EEC82BD1DB}" destId="{928082BD-4BF5-4D34-BAF2-9F37073B9A14}" srcOrd="8" destOrd="0" presId="urn:microsoft.com/office/officeart/2005/8/layout/target3"/>
    <dgm:cxn modelId="{8E33471C-AF34-4EF1-954B-54E8CDB35F26}" type="presParOf" srcId="{3CD5927F-B33D-4192-8E2E-A1EEC82BD1DB}" destId="{22305B87-26D8-4D89-BFD4-F4E62406863F}" srcOrd="9" destOrd="0" presId="urn:microsoft.com/office/officeart/2005/8/layout/target3"/>
    <dgm:cxn modelId="{30DFE9C4-310E-49D5-A27C-336C13162910}" type="presParOf" srcId="{3CD5927F-B33D-4192-8E2E-A1EEC82BD1DB}" destId="{E9EF2A4C-8035-4064-A0F1-169ABAB99FC8}" srcOrd="10" destOrd="0" presId="urn:microsoft.com/office/officeart/2005/8/layout/target3"/>
    <dgm:cxn modelId="{7D375433-EA32-49A5-AC9F-313B99B7B8BB}" type="presParOf" srcId="{3CD5927F-B33D-4192-8E2E-A1EEC82BD1DB}" destId="{42F5FEBD-81E6-4455-97BE-EE787A450B97}" srcOrd="11" destOrd="0" presId="urn:microsoft.com/office/officeart/2005/8/layout/target3"/>
    <dgm:cxn modelId="{32E86B80-0F9C-4581-BE1E-EFCCDF97B933}" type="presParOf" srcId="{3CD5927F-B33D-4192-8E2E-A1EEC82BD1DB}" destId="{79ED60D7-4373-4678-B1FE-C9E41892C823}" srcOrd="12" destOrd="0" presId="urn:microsoft.com/office/officeart/2005/8/layout/target3"/>
    <dgm:cxn modelId="{7AC596D2-38CB-4191-B6E3-33BD64B34A9B}" type="presParOf" srcId="{3CD5927F-B33D-4192-8E2E-A1EEC82BD1DB}" destId="{B5AA1DEC-6D0F-46E8-8632-5A968B9BDF60}" srcOrd="13" destOrd="0" presId="urn:microsoft.com/office/officeart/2005/8/layout/target3"/>
    <dgm:cxn modelId="{3BC4A2A3-0CC6-45C1-95D0-A9B54A995643}" type="presParOf" srcId="{3CD5927F-B33D-4192-8E2E-A1EEC82BD1DB}" destId="{DF5AD29F-1596-4641-A538-E3D699B1AC68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DAB74-D960-4367-ABE5-4848D75F91A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47FEA-8F47-4227-878B-0FEA98181CE4}">
      <dgm:prSet phldrT="[Текст]" custT="1"/>
      <dgm:spPr/>
      <dgm:t>
        <a:bodyPr/>
        <a:lstStyle/>
        <a:p>
          <a:r>
            <a:rPr lang="ru-RU" sz="2200" b="1" dirty="0" smtClean="0"/>
            <a:t>Подготовительный </a:t>
          </a:r>
        </a:p>
        <a:p>
          <a:r>
            <a:rPr lang="ru-RU" sz="2200" b="1" dirty="0" smtClean="0"/>
            <a:t>этап</a:t>
          </a:r>
          <a:endParaRPr lang="ru-RU" sz="2200" b="1" dirty="0"/>
        </a:p>
      </dgm:t>
    </dgm:pt>
    <dgm:pt modelId="{D613085A-7D0B-4022-9D7E-140BF3678A64}" type="parTrans" cxnId="{2E3821B7-0885-4909-91FA-B51290E45449}">
      <dgm:prSet/>
      <dgm:spPr/>
      <dgm:t>
        <a:bodyPr/>
        <a:lstStyle/>
        <a:p>
          <a:endParaRPr lang="ru-RU"/>
        </a:p>
      </dgm:t>
    </dgm:pt>
    <dgm:pt modelId="{E340B7A1-1EDB-44CB-BE37-2FC5FD52E808}" type="sibTrans" cxnId="{2E3821B7-0885-4909-91FA-B51290E45449}">
      <dgm:prSet/>
      <dgm:spPr/>
      <dgm:t>
        <a:bodyPr/>
        <a:lstStyle/>
        <a:p>
          <a:endParaRPr lang="ru-RU"/>
        </a:p>
      </dgm:t>
    </dgm:pt>
    <dgm:pt modelId="{DDCFD07D-6CBA-4C09-9C95-09FF13E4B9BF}">
      <dgm:prSet phldrT="[Текст]"/>
      <dgm:spPr/>
      <dgm:t>
        <a:bodyPr/>
        <a:lstStyle/>
        <a:p>
          <a:r>
            <a:rPr lang="ru-RU" b="1" dirty="0" smtClean="0"/>
            <a:t>Сентябрь</a:t>
          </a:r>
        </a:p>
        <a:p>
          <a:r>
            <a:rPr lang="ru-RU" b="1" dirty="0" smtClean="0"/>
            <a:t>2012 г</a:t>
          </a:r>
          <a:endParaRPr lang="ru-RU" b="1" dirty="0"/>
        </a:p>
      </dgm:t>
    </dgm:pt>
    <dgm:pt modelId="{633A1976-4B40-4144-8F4E-F27DF5C43601}" type="parTrans" cxnId="{C19B2232-C6AD-4B14-9B62-59941CF84BEC}">
      <dgm:prSet/>
      <dgm:spPr/>
      <dgm:t>
        <a:bodyPr/>
        <a:lstStyle/>
        <a:p>
          <a:endParaRPr lang="ru-RU"/>
        </a:p>
      </dgm:t>
    </dgm:pt>
    <dgm:pt modelId="{037F1CF5-4FDF-470B-B719-2B4D5FF933DD}" type="sibTrans" cxnId="{C19B2232-C6AD-4B14-9B62-59941CF84BEC}">
      <dgm:prSet/>
      <dgm:spPr/>
      <dgm:t>
        <a:bodyPr/>
        <a:lstStyle/>
        <a:p>
          <a:endParaRPr lang="ru-RU"/>
        </a:p>
      </dgm:t>
    </dgm:pt>
    <dgm:pt modelId="{04B5E3E2-A1FF-4CF1-8239-39205A1B5E25}">
      <dgm:prSet phldrT="[Текст]" custT="1"/>
      <dgm:spPr/>
      <dgm:t>
        <a:bodyPr/>
        <a:lstStyle/>
        <a:p>
          <a:r>
            <a:rPr lang="ru-RU" sz="2200" b="1" dirty="0" smtClean="0"/>
            <a:t>Основной этап</a:t>
          </a:r>
          <a:endParaRPr lang="ru-RU" sz="2200" b="1" dirty="0"/>
        </a:p>
      </dgm:t>
    </dgm:pt>
    <dgm:pt modelId="{769CB6A3-CB5B-4F56-9844-34A074AB00FF}" type="parTrans" cxnId="{70A30A45-20F7-41AB-8679-D83DB35062D5}">
      <dgm:prSet/>
      <dgm:spPr/>
      <dgm:t>
        <a:bodyPr/>
        <a:lstStyle/>
        <a:p>
          <a:endParaRPr lang="ru-RU"/>
        </a:p>
      </dgm:t>
    </dgm:pt>
    <dgm:pt modelId="{143EEB21-F040-4AB6-B827-FDC3260F8525}" type="sibTrans" cxnId="{70A30A45-20F7-41AB-8679-D83DB35062D5}">
      <dgm:prSet/>
      <dgm:spPr/>
      <dgm:t>
        <a:bodyPr/>
        <a:lstStyle/>
        <a:p>
          <a:endParaRPr lang="ru-RU"/>
        </a:p>
      </dgm:t>
    </dgm:pt>
    <dgm:pt modelId="{9F2D688F-D865-4EA9-9FA5-21BD597E8F80}">
      <dgm:prSet phldrT="[Текст]"/>
      <dgm:spPr/>
      <dgm:t>
        <a:bodyPr/>
        <a:lstStyle/>
        <a:p>
          <a:r>
            <a:rPr lang="ru-RU" b="1" dirty="0" smtClean="0"/>
            <a:t>Октябрь – апрель 2013 г</a:t>
          </a:r>
          <a:endParaRPr lang="ru-RU" b="1" dirty="0"/>
        </a:p>
      </dgm:t>
    </dgm:pt>
    <dgm:pt modelId="{15B93E74-CB59-4063-903B-5B29686207B9}" type="parTrans" cxnId="{81A1D457-92F9-4568-B12F-914E282526C7}">
      <dgm:prSet/>
      <dgm:spPr/>
      <dgm:t>
        <a:bodyPr/>
        <a:lstStyle/>
        <a:p>
          <a:endParaRPr lang="ru-RU"/>
        </a:p>
      </dgm:t>
    </dgm:pt>
    <dgm:pt modelId="{75347E28-7FBD-497D-BB0A-CC712F939D78}" type="sibTrans" cxnId="{81A1D457-92F9-4568-B12F-914E282526C7}">
      <dgm:prSet/>
      <dgm:spPr/>
      <dgm:t>
        <a:bodyPr/>
        <a:lstStyle/>
        <a:p>
          <a:endParaRPr lang="ru-RU"/>
        </a:p>
      </dgm:t>
    </dgm:pt>
    <dgm:pt modelId="{7D5216A4-E018-47DD-9A71-305BB3DD48D1}">
      <dgm:prSet phldrT="[Текст]" custT="1"/>
      <dgm:spPr/>
      <dgm:t>
        <a:bodyPr/>
        <a:lstStyle/>
        <a:p>
          <a:r>
            <a:rPr lang="ru-RU" sz="2200" b="1" dirty="0" smtClean="0"/>
            <a:t>Заключительный этап</a:t>
          </a:r>
          <a:endParaRPr lang="ru-RU" sz="2200" b="1" dirty="0"/>
        </a:p>
      </dgm:t>
    </dgm:pt>
    <dgm:pt modelId="{8CDFF0B7-6776-4C29-B7C7-9145B4BBEB50}" type="parTrans" cxnId="{7F8E17C2-E61C-46DB-A2DB-C9B8EB3BE1E2}">
      <dgm:prSet/>
      <dgm:spPr/>
      <dgm:t>
        <a:bodyPr/>
        <a:lstStyle/>
        <a:p>
          <a:endParaRPr lang="ru-RU"/>
        </a:p>
      </dgm:t>
    </dgm:pt>
    <dgm:pt modelId="{1CDAA931-99E0-4212-8CD1-CD645A6763BA}" type="sibTrans" cxnId="{7F8E17C2-E61C-46DB-A2DB-C9B8EB3BE1E2}">
      <dgm:prSet/>
      <dgm:spPr/>
      <dgm:t>
        <a:bodyPr/>
        <a:lstStyle/>
        <a:p>
          <a:endParaRPr lang="ru-RU"/>
        </a:p>
      </dgm:t>
    </dgm:pt>
    <dgm:pt modelId="{0A99294C-303F-4595-8373-BFB9236F7EF9}">
      <dgm:prSet phldrT="[Текст]"/>
      <dgm:spPr/>
      <dgm:t>
        <a:bodyPr/>
        <a:lstStyle/>
        <a:p>
          <a:r>
            <a:rPr lang="ru-RU" b="1" dirty="0" smtClean="0"/>
            <a:t>Апрель -Май</a:t>
          </a:r>
        </a:p>
        <a:p>
          <a:r>
            <a:rPr lang="ru-RU" b="1" dirty="0" smtClean="0"/>
            <a:t>2013 г</a:t>
          </a:r>
          <a:endParaRPr lang="ru-RU" b="1" dirty="0"/>
        </a:p>
      </dgm:t>
    </dgm:pt>
    <dgm:pt modelId="{4D2832BF-27FE-43B1-BBDF-E080F7706B46}" type="parTrans" cxnId="{86F4857E-04BE-42FB-8F15-03D34D8051AE}">
      <dgm:prSet/>
      <dgm:spPr/>
      <dgm:t>
        <a:bodyPr/>
        <a:lstStyle/>
        <a:p>
          <a:endParaRPr lang="ru-RU"/>
        </a:p>
      </dgm:t>
    </dgm:pt>
    <dgm:pt modelId="{B1596D06-9246-4682-B2F8-F1AD800A0275}" type="sibTrans" cxnId="{86F4857E-04BE-42FB-8F15-03D34D8051AE}">
      <dgm:prSet/>
      <dgm:spPr/>
      <dgm:t>
        <a:bodyPr/>
        <a:lstStyle/>
        <a:p>
          <a:endParaRPr lang="ru-RU"/>
        </a:p>
      </dgm:t>
    </dgm:pt>
    <dgm:pt modelId="{33978519-AB1D-48A4-8A5C-D764619F9637}" type="pres">
      <dgm:prSet presAssocID="{570DAB74-D960-4367-ABE5-4848D75F91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ABE69-E926-4E43-A0F6-1578F93E94EE}" type="pres">
      <dgm:prSet presAssocID="{9F147FEA-8F47-4227-878B-0FEA98181CE4}" presName="horFlow" presStyleCnt="0"/>
      <dgm:spPr/>
    </dgm:pt>
    <dgm:pt modelId="{E7270FEE-D2FB-43D2-AB3D-221636938A30}" type="pres">
      <dgm:prSet presAssocID="{9F147FEA-8F47-4227-878B-0FEA98181CE4}" presName="bigChev" presStyleLbl="node1" presStyleIdx="0" presStyleCnt="3" custScaleX="201851" custScaleY="182185" custLinFactNeighborX="-12733" custLinFactNeighborY="-19"/>
      <dgm:spPr/>
      <dgm:t>
        <a:bodyPr/>
        <a:lstStyle/>
        <a:p>
          <a:endParaRPr lang="ru-RU"/>
        </a:p>
      </dgm:t>
    </dgm:pt>
    <dgm:pt modelId="{9AB5331E-FF41-4281-B35F-40B66381C608}" type="pres">
      <dgm:prSet presAssocID="{633A1976-4B40-4144-8F4E-F27DF5C43601}" presName="parTrans" presStyleCnt="0"/>
      <dgm:spPr/>
    </dgm:pt>
    <dgm:pt modelId="{5490ACD2-A094-4BBC-AA4C-A5FCFF8B649C}" type="pres">
      <dgm:prSet presAssocID="{DDCFD07D-6CBA-4C09-9C95-09FF13E4B9BF}" presName="node" presStyleLbl="alignAccFollowNode1" presStyleIdx="0" presStyleCnt="3" custScaleX="153420" custScaleY="200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0AF42-5865-468C-A596-D9737AE7848B}" type="pres">
      <dgm:prSet presAssocID="{9F147FEA-8F47-4227-878B-0FEA98181CE4}" presName="vSp" presStyleCnt="0"/>
      <dgm:spPr/>
    </dgm:pt>
    <dgm:pt modelId="{26C2B0E8-F89D-49F5-8123-2C2BC7B7F7CB}" type="pres">
      <dgm:prSet presAssocID="{04B5E3E2-A1FF-4CF1-8239-39205A1B5E25}" presName="horFlow" presStyleCnt="0"/>
      <dgm:spPr/>
    </dgm:pt>
    <dgm:pt modelId="{BF1DB6FA-AF71-436A-9B5D-97C1E5FDF27F}" type="pres">
      <dgm:prSet presAssocID="{04B5E3E2-A1FF-4CF1-8239-39205A1B5E25}" presName="bigChev" presStyleLbl="node1" presStyleIdx="1" presStyleCnt="3" custScaleX="195443" custScaleY="181642"/>
      <dgm:spPr/>
      <dgm:t>
        <a:bodyPr/>
        <a:lstStyle/>
        <a:p>
          <a:endParaRPr lang="ru-RU"/>
        </a:p>
      </dgm:t>
    </dgm:pt>
    <dgm:pt modelId="{48312672-18D6-4DE6-AF99-2CDEC8280E69}" type="pres">
      <dgm:prSet presAssocID="{15B93E74-CB59-4063-903B-5B29686207B9}" presName="parTrans" presStyleCnt="0"/>
      <dgm:spPr/>
    </dgm:pt>
    <dgm:pt modelId="{35A6B0BC-5642-4F4D-875C-81C025D6A5D1}" type="pres">
      <dgm:prSet presAssocID="{9F2D688F-D865-4EA9-9FA5-21BD597E8F80}" presName="node" presStyleLbl="alignAccFollowNode1" presStyleIdx="1" presStyleCnt="3" custScaleX="153738" custScaleY="22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247D8-B5F7-400B-BFFB-8B1FE047B14C}" type="pres">
      <dgm:prSet presAssocID="{04B5E3E2-A1FF-4CF1-8239-39205A1B5E25}" presName="vSp" presStyleCnt="0"/>
      <dgm:spPr/>
    </dgm:pt>
    <dgm:pt modelId="{97FDA299-5C69-41A6-B0E9-7B305014E220}" type="pres">
      <dgm:prSet presAssocID="{7D5216A4-E018-47DD-9A71-305BB3DD48D1}" presName="horFlow" presStyleCnt="0"/>
      <dgm:spPr/>
    </dgm:pt>
    <dgm:pt modelId="{3F79B2AE-A08A-423A-BBB7-526226E5ADA5}" type="pres">
      <dgm:prSet presAssocID="{7D5216A4-E018-47DD-9A71-305BB3DD48D1}" presName="bigChev" presStyleLbl="node1" presStyleIdx="2" presStyleCnt="3" custScaleX="192641" custScaleY="164195"/>
      <dgm:spPr/>
      <dgm:t>
        <a:bodyPr/>
        <a:lstStyle/>
        <a:p>
          <a:endParaRPr lang="ru-RU"/>
        </a:p>
      </dgm:t>
    </dgm:pt>
    <dgm:pt modelId="{1BFC9301-B92C-4785-AB78-0284B2C84FEC}" type="pres">
      <dgm:prSet presAssocID="{4D2832BF-27FE-43B1-BBDF-E080F7706B46}" presName="parTrans" presStyleCnt="0"/>
      <dgm:spPr/>
    </dgm:pt>
    <dgm:pt modelId="{3CC2ADF5-76DB-4AB2-A5E7-F53F7152D8A3}" type="pres">
      <dgm:prSet presAssocID="{0A99294C-303F-4595-8373-BFB9236F7EF9}" presName="node" presStyleLbl="alignAccFollowNode1" presStyleIdx="2" presStyleCnt="3" custScaleX="155862" custScaleY="17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20F3C-BB48-43DB-9211-846BD0192EBA}" type="presOf" srcId="{0A99294C-303F-4595-8373-BFB9236F7EF9}" destId="{3CC2ADF5-76DB-4AB2-A5E7-F53F7152D8A3}" srcOrd="0" destOrd="0" presId="urn:microsoft.com/office/officeart/2005/8/layout/lProcess3"/>
    <dgm:cxn modelId="{2E3821B7-0885-4909-91FA-B51290E45449}" srcId="{570DAB74-D960-4367-ABE5-4848D75F91AF}" destId="{9F147FEA-8F47-4227-878B-0FEA98181CE4}" srcOrd="0" destOrd="0" parTransId="{D613085A-7D0B-4022-9D7E-140BF3678A64}" sibTransId="{E340B7A1-1EDB-44CB-BE37-2FC5FD52E808}"/>
    <dgm:cxn modelId="{3DDD6E39-EED4-47D3-9BCA-A932B6436281}" type="presOf" srcId="{7D5216A4-E018-47DD-9A71-305BB3DD48D1}" destId="{3F79B2AE-A08A-423A-BBB7-526226E5ADA5}" srcOrd="0" destOrd="0" presId="urn:microsoft.com/office/officeart/2005/8/layout/lProcess3"/>
    <dgm:cxn modelId="{29C2C4FB-128A-47D8-A6EF-297AD30C0BA5}" type="presOf" srcId="{570DAB74-D960-4367-ABE5-4848D75F91AF}" destId="{33978519-AB1D-48A4-8A5C-D764619F9637}" srcOrd="0" destOrd="0" presId="urn:microsoft.com/office/officeart/2005/8/layout/lProcess3"/>
    <dgm:cxn modelId="{FB81D6B1-F60A-4F44-B66D-98CD52CA4A55}" type="presOf" srcId="{04B5E3E2-A1FF-4CF1-8239-39205A1B5E25}" destId="{BF1DB6FA-AF71-436A-9B5D-97C1E5FDF27F}" srcOrd="0" destOrd="0" presId="urn:microsoft.com/office/officeart/2005/8/layout/lProcess3"/>
    <dgm:cxn modelId="{89DB2E3A-EBB2-4BCB-8078-C337970D77BE}" type="presOf" srcId="{DDCFD07D-6CBA-4C09-9C95-09FF13E4B9BF}" destId="{5490ACD2-A094-4BBC-AA4C-A5FCFF8B649C}" srcOrd="0" destOrd="0" presId="urn:microsoft.com/office/officeart/2005/8/layout/lProcess3"/>
    <dgm:cxn modelId="{7F8E17C2-E61C-46DB-A2DB-C9B8EB3BE1E2}" srcId="{570DAB74-D960-4367-ABE5-4848D75F91AF}" destId="{7D5216A4-E018-47DD-9A71-305BB3DD48D1}" srcOrd="2" destOrd="0" parTransId="{8CDFF0B7-6776-4C29-B7C7-9145B4BBEB50}" sibTransId="{1CDAA931-99E0-4212-8CD1-CD645A6763BA}"/>
    <dgm:cxn modelId="{70A30A45-20F7-41AB-8679-D83DB35062D5}" srcId="{570DAB74-D960-4367-ABE5-4848D75F91AF}" destId="{04B5E3E2-A1FF-4CF1-8239-39205A1B5E25}" srcOrd="1" destOrd="0" parTransId="{769CB6A3-CB5B-4F56-9844-34A074AB00FF}" sibTransId="{143EEB21-F040-4AB6-B827-FDC3260F8525}"/>
    <dgm:cxn modelId="{2EE29580-2CF5-4D61-A2AE-53C2E29F6A4A}" type="presOf" srcId="{9F147FEA-8F47-4227-878B-0FEA98181CE4}" destId="{E7270FEE-D2FB-43D2-AB3D-221636938A30}" srcOrd="0" destOrd="0" presId="urn:microsoft.com/office/officeart/2005/8/layout/lProcess3"/>
    <dgm:cxn modelId="{C206EFA9-F5FD-4CAF-B835-65AE5C001F11}" type="presOf" srcId="{9F2D688F-D865-4EA9-9FA5-21BD597E8F80}" destId="{35A6B0BC-5642-4F4D-875C-81C025D6A5D1}" srcOrd="0" destOrd="0" presId="urn:microsoft.com/office/officeart/2005/8/layout/lProcess3"/>
    <dgm:cxn modelId="{81A1D457-92F9-4568-B12F-914E282526C7}" srcId="{04B5E3E2-A1FF-4CF1-8239-39205A1B5E25}" destId="{9F2D688F-D865-4EA9-9FA5-21BD597E8F80}" srcOrd="0" destOrd="0" parTransId="{15B93E74-CB59-4063-903B-5B29686207B9}" sibTransId="{75347E28-7FBD-497D-BB0A-CC712F939D78}"/>
    <dgm:cxn modelId="{C19B2232-C6AD-4B14-9B62-59941CF84BEC}" srcId="{9F147FEA-8F47-4227-878B-0FEA98181CE4}" destId="{DDCFD07D-6CBA-4C09-9C95-09FF13E4B9BF}" srcOrd="0" destOrd="0" parTransId="{633A1976-4B40-4144-8F4E-F27DF5C43601}" sibTransId="{037F1CF5-4FDF-470B-B719-2B4D5FF933DD}"/>
    <dgm:cxn modelId="{86F4857E-04BE-42FB-8F15-03D34D8051AE}" srcId="{7D5216A4-E018-47DD-9A71-305BB3DD48D1}" destId="{0A99294C-303F-4595-8373-BFB9236F7EF9}" srcOrd="0" destOrd="0" parTransId="{4D2832BF-27FE-43B1-BBDF-E080F7706B46}" sibTransId="{B1596D06-9246-4682-B2F8-F1AD800A0275}"/>
    <dgm:cxn modelId="{92AD6399-69C9-4995-9818-9F95A8BDA58F}" type="presParOf" srcId="{33978519-AB1D-48A4-8A5C-D764619F9637}" destId="{AFFABE69-E926-4E43-A0F6-1578F93E94EE}" srcOrd="0" destOrd="0" presId="urn:microsoft.com/office/officeart/2005/8/layout/lProcess3"/>
    <dgm:cxn modelId="{8FCDC66D-2302-45CF-B6E2-104C2B59E8E8}" type="presParOf" srcId="{AFFABE69-E926-4E43-A0F6-1578F93E94EE}" destId="{E7270FEE-D2FB-43D2-AB3D-221636938A30}" srcOrd="0" destOrd="0" presId="urn:microsoft.com/office/officeart/2005/8/layout/lProcess3"/>
    <dgm:cxn modelId="{9B1FCEA4-7A2B-4EB3-9D88-E58F69495F56}" type="presParOf" srcId="{AFFABE69-E926-4E43-A0F6-1578F93E94EE}" destId="{9AB5331E-FF41-4281-B35F-40B66381C608}" srcOrd="1" destOrd="0" presId="urn:microsoft.com/office/officeart/2005/8/layout/lProcess3"/>
    <dgm:cxn modelId="{0320E3A5-2B5C-4545-A4E4-56FD8F89D642}" type="presParOf" srcId="{AFFABE69-E926-4E43-A0F6-1578F93E94EE}" destId="{5490ACD2-A094-4BBC-AA4C-A5FCFF8B649C}" srcOrd="2" destOrd="0" presId="urn:microsoft.com/office/officeart/2005/8/layout/lProcess3"/>
    <dgm:cxn modelId="{4293705D-7E59-438D-8E1C-FA7F7D173C82}" type="presParOf" srcId="{33978519-AB1D-48A4-8A5C-D764619F9637}" destId="{6120AF42-5865-468C-A596-D9737AE7848B}" srcOrd="1" destOrd="0" presId="urn:microsoft.com/office/officeart/2005/8/layout/lProcess3"/>
    <dgm:cxn modelId="{A8EE3809-3A3D-45DB-9033-D7E89F529E05}" type="presParOf" srcId="{33978519-AB1D-48A4-8A5C-D764619F9637}" destId="{26C2B0E8-F89D-49F5-8123-2C2BC7B7F7CB}" srcOrd="2" destOrd="0" presId="urn:microsoft.com/office/officeart/2005/8/layout/lProcess3"/>
    <dgm:cxn modelId="{69E205EA-0E6F-4EC7-8EDC-B0BEA81883A4}" type="presParOf" srcId="{26C2B0E8-F89D-49F5-8123-2C2BC7B7F7CB}" destId="{BF1DB6FA-AF71-436A-9B5D-97C1E5FDF27F}" srcOrd="0" destOrd="0" presId="urn:microsoft.com/office/officeart/2005/8/layout/lProcess3"/>
    <dgm:cxn modelId="{D6B76E7A-2903-4B10-9193-8D927D7D3D43}" type="presParOf" srcId="{26C2B0E8-F89D-49F5-8123-2C2BC7B7F7CB}" destId="{48312672-18D6-4DE6-AF99-2CDEC8280E69}" srcOrd="1" destOrd="0" presId="urn:microsoft.com/office/officeart/2005/8/layout/lProcess3"/>
    <dgm:cxn modelId="{9916DB9C-A8C1-4DCD-ABE3-3D3F02004E63}" type="presParOf" srcId="{26C2B0E8-F89D-49F5-8123-2C2BC7B7F7CB}" destId="{35A6B0BC-5642-4F4D-875C-81C025D6A5D1}" srcOrd="2" destOrd="0" presId="urn:microsoft.com/office/officeart/2005/8/layout/lProcess3"/>
    <dgm:cxn modelId="{1F263B1C-B1CC-40D8-B2CB-02D0BC1B5314}" type="presParOf" srcId="{33978519-AB1D-48A4-8A5C-D764619F9637}" destId="{43E247D8-B5F7-400B-BFFB-8B1FE047B14C}" srcOrd="3" destOrd="0" presId="urn:microsoft.com/office/officeart/2005/8/layout/lProcess3"/>
    <dgm:cxn modelId="{60003187-F95F-46FC-B415-A7E7E1A18EFD}" type="presParOf" srcId="{33978519-AB1D-48A4-8A5C-D764619F9637}" destId="{97FDA299-5C69-41A6-B0E9-7B305014E220}" srcOrd="4" destOrd="0" presId="urn:microsoft.com/office/officeart/2005/8/layout/lProcess3"/>
    <dgm:cxn modelId="{E753270B-8473-4910-B39B-F7E6BE9291EE}" type="presParOf" srcId="{97FDA299-5C69-41A6-B0E9-7B305014E220}" destId="{3F79B2AE-A08A-423A-BBB7-526226E5ADA5}" srcOrd="0" destOrd="0" presId="urn:microsoft.com/office/officeart/2005/8/layout/lProcess3"/>
    <dgm:cxn modelId="{FF87E67C-9682-41DF-88FD-C6F215C370E2}" type="presParOf" srcId="{97FDA299-5C69-41A6-B0E9-7B305014E220}" destId="{1BFC9301-B92C-4785-AB78-0284B2C84FEC}" srcOrd="1" destOrd="0" presId="urn:microsoft.com/office/officeart/2005/8/layout/lProcess3"/>
    <dgm:cxn modelId="{327D8804-3C30-42E1-AC7B-91A470FD82BF}" type="presParOf" srcId="{97FDA299-5C69-41A6-B0E9-7B305014E220}" destId="{3CC2ADF5-76DB-4AB2-A5E7-F53F7152D8A3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DACAF7-6036-4AF8-B078-54DF6B796F2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70C9C-97A6-4AD5-8215-BE24D662A27B}">
      <dgm:prSet phldrT="[Текст]" custT="1"/>
      <dgm:spPr/>
      <dgm:t>
        <a:bodyPr/>
        <a:lstStyle/>
        <a:p>
          <a:pPr algn="ctr" rtl="0"/>
          <a:r>
            <a:rPr lang="ru-RU" sz="2000" b="1" dirty="0" smtClean="0">
              <a:solidFill>
                <a:srgbClr val="002060"/>
              </a:solidFill>
            </a:rPr>
            <a:t>Формирование  волонтёрской  команды.</a:t>
          </a:r>
          <a:endParaRPr lang="ru-RU" sz="2000" b="1" dirty="0">
            <a:solidFill>
              <a:srgbClr val="002060"/>
            </a:solidFill>
          </a:endParaRPr>
        </a:p>
      </dgm:t>
    </dgm:pt>
    <dgm:pt modelId="{694E93FE-BDB3-41B0-8AD2-DEBC28897F34}" type="parTrans" cxnId="{589505EE-0B6B-48ED-AD60-2C00D8457D99}">
      <dgm:prSet/>
      <dgm:spPr/>
      <dgm:t>
        <a:bodyPr/>
        <a:lstStyle/>
        <a:p>
          <a:pPr algn="ctr"/>
          <a:endParaRPr lang="ru-RU"/>
        </a:p>
      </dgm:t>
    </dgm:pt>
    <dgm:pt modelId="{A392C18D-E060-4917-809B-215692D9EE21}" type="sibTrans" cxnId="{589505EE-0B6B-48ED-AD60-2C00D8457D99}">
      <dgm:prSet/>
      <dgm:spPr/>
      <dgm:t>
        <a:bodyPr/>
        <a:lstStyle/>
        <a:p>
          <a:pPr algn="ctr"/>
          <a:endParaRPr lang="ru-RU"/>
        </a:p>
      </dgm:t>
    </dgm:pt>
    <dgm:pt modelId="{B1E478E9-599A-4791-8402-6C6418C4E3D0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Организационное  заседание волонтёрской  команды:</a:t>
          </a:r>
        </a:p>
        <a:p>
          <a:pPr algn="ctr" rtl="0"/>
          <a:r>
            <a:rPr lang="ru-RU" b="1" dirty="0" smtClean="0">
              <a:solidFill>
                <a:srgbClr val="002060"/>
              </a:solidFill>
            </a:rPr>
            <a:t>Выбор  атрибутики</a:t>
          </a:r>
        </a:p>
        <a:p>
          <a:pPr algn="ctr" rtl="0"/>
          <a:r>
            <a:rPr lang="ru-RU" b="1" dirty="0" smtClean="0">
              <a:solidFill>
                <a:srgbClr val="002060"/>
              </a:solidFill>
            </a:rPr>
            <a:t>Составление  плана  работы</a:t>
          </a:r>
        </a:p>
        <a:p>
          <a:pPr algn="ctr"/>
          <a:r>
            <a:rPr lang="ru-RU" b="1" dirty="0" smtClean="0">
              <a:solidFill>
                <a:srgbClr val="002060"/>
              </a:solidFill>
            </a:rPr>
            <a:t>Выбор  актива  команды.</a:t>
          </a:r>
          <a:endParaRPr lang="ru-RU" b="1" dirty="0">
            <a:solidFill>
              <a:srgbClr val="002060"/>
            </a:solidFill>
          </a:endParaRPr>
        </a:p>
      </dgm:t>
    </dgm:pt>
    <dgm:pt modelId="{E107320E-CCFB-470D-9DF9-B5818736F383}" type="parTrans" cxnId="{A84CF464-E46D-4F50-A16B-EE973B07EDDD}">
      <dgm:prSet/>
      <dgm:spPr/>
      <dgm:t>
        <a:bodyPr/>
        <a:lstStyle/>
        <a:p>
          <a:pPr algn="ctr"/>
          <a:endParaRPr lang="ru-RU"/>
        </a:p>
      </dgm:t>
    </dgm:pt>
    <dgm:pt modelId="{4263EF57-1447-4F1A-8B2A-096E63344B2E}" type="sibTrans" cxnId="{A84CF464-E46D-4F50-A16B-EE973B07EDDD}">
      <dgm:prSet/>
      <dgm:spPr/>
      <dgm:t>
        <a:bodyPr/>
        <a:lstStyle/>
        <a:p>
          <a:pPr algn="ctr"/>
          <a:endParaRPr lang="ru-RU"/>
        </a:p>
      </dgm:t>
    </dgm:pt>
    <dgm:pt modelId="{2F468FEB-258A-4DCC-9474-66E2F35C8CDC}">
      <dgm:prSet phldrT="[Текст]"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2060"/>
              </a:solidFill>
            </a:rPr>
            <a:t>Обучение  команды  умениям и  навыкам  ведения  волонтёрской  деятельности</a:t>
          </a:r>
          <a:endParaRPr lang="ru-RU" sz="1600" b="1" dirty="0">
            <a:solidFill>
              <a:srgbClr val="002060"/>
            </a:solidFill>
          </a:endParaRPr>
        </a:p>
      </dgm:t>
    </dgm:pt>
    <dgm:pt modelId="{D83E60AB-47B5-4E31-83BC-0B9F576777A4}" type="parTrans" cxnId="{AEDC8062-B872-47C1-B517-04156FF5965C}">
      <dgm:prSet/>
      <dgm:spPr/>
      <dgm:t>
        <a:bodyPr/>
        <a:lstStyle/>
        <a:p>
          <a:pPr algn="ctr"/>
          <a:endParaRPr lang="ru-RU"/>
        </a:p>
      </dgm:t>
    </dgm:pt>
    <dgm:pt modelId="{36FC5A7E-E394-4828-A0D3-6253726955CC}" type="sibTrans" cxnId="{AEDC8062-B872-47C1-B517-04156FF5965C}">
      <dgm:prSet/>
      <dgm:spPr/>
      <dgm:t>
        <a:bodyPr/>
        <a:lstStyle/>
        <a:p>
          <a:pPr algn="ctr"/>
          <a:endParaRPr lang="ru-RU"/>
        </a:p>
      </dgm:t>
    </dgm:pt>
    <dgm:pt modelId="{896236F5-5091-4D12-AB91-72E05D3C593B}" type="pres">
      <dgm:prSet presAssocID="{DDDACAF7-6036-4AF8-B078-54DF6B796F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05E80-3FC6-4FAA-9635-0DFFA3B5887C}" type="pres">
      <dgm:prSet presAssocID="{DDDACAF7-6036-4AF8-B078-54DF6B796F20}" presName="cycle" presStyleCnt="0"/>
      <dgm:spPr/>
    </dgm:pt>
    <dgm:pt modelId="{9762E60B-0FF6-4A7A-8144-C5F880CB54B3}" type="pres">
      <dgm:prSet presAssocID="{7FD70C9C-97A6-4AD5-8215-BE24D662A27B}" presName="nodeFirstNode" presStyleLbl="node1" presStyleIdx="0" presStyleCnt="3" custRadScaleRad="101786" custRadScaleInc="2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EA5D6-59C6-4267-A319-4E82181A437A}" type="pres">
      <dgm:prSet presAssocID="{A392C18D-E060-4917-809B-215692D9EE21}" presName="sibTransFirstNode" presStyleLbl="bgShp" presStyleIdx="0" presStyleCnt="1" custLinFactNeighborX="1475" custLinFactNeighborY="4193"/>
      <dgm:spPr/>
      <dgm:t>
        <a:bodyPr/>
        <a:lstStyle/>
        <a:p>
          <a:endParaRPr lang="ru-RU"/>
        </a:p>
      </dgm:t>
    </dgm:pt>
    <dgm:pt modelId="{4C657073-4E0D-4996-9933-2AF547AD06F7}" type="pres">
      <dgm:prSet presAssocID="{B1E478E9-599A-4791-8402-6C6418C4E3D0}" presName="nodeFollowingNodes" presStyleLbl="node1" presStyleIdx="1" presStyleCnt="3" custRadScaleRad="104399" custRadScaleInc="-23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C7959-BDEE-40A0-805C-2725D7C7A237}" type="pres">
      <dgm:prSet presAssocID="{2F468FEB-258A-4DCC-9474-66E2F35C8CDC}" presName="nodeFollowingNodes" presStyleLbl="node1" presStyleIdx="2" presStyleCnt="3" custRadScaleRad="87514" custRadScaleInc="2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CF464-E46D-4F50-A16B-EE973B07EDDD}" srcId="{DDDACAF7-6036-4AF8-B078-54DF6B796F20}" destId="{B1E478E9-599A-4791-8402-6C6418C4E3D0}" srcOrd="1" destOrd="0" parTransId="{E107320E-CCFB-470D-9DF9-B5818736F383}" sibTransId="{4263EF57-1447-4F1A-8B2A-096E63344B2E}"/>
    <dgm:cxn modelId="{A37CCDAD-F13F-41DE-BB06-F47CEFC68296}" type="presOf" srcId="{B1E478E9-599A-4791-8402-6C6418C4E3D0}" destId="{4C657073-4E0D-4996-9933-2AF547AD06F7}" srcOrd="0" destOrd="0" presId="urn:microsoft.com/office/officeart/2005/8/layout/cycle3"/>
    <dgm:cxn modelId="{D3647FE1-7FB5-4273-AEDD-4E6DA0A2CAC8}" type="presOf" srcId="{2F468FEB-258A-4DCC-9474-66E2F35C8CDC}" destId="{531C7959-BDEE-40A0-805C-2725D7C7A237}" srcOrd="0" destOrd="0" presId="urn:microsoft.com/office/officeart/2005/8/layout/cycle3"/>
    <dgm:cxn modelId="{37E88D7F-166E-4D9A-BBB4-A3B27F3D51EA}" type="presOf" srcId="{DDDACAF7-6036-4AF8-B078-54DF6B796F20}" destId="{896236F5-5091-4D12-AB91-72E05D3C593B}" srcOrd="0" destOrd="0" presId="urn:microsoft.com/office/officeart/2005/8/layout/cycle3"/>
    <dgm:cxn modelId="{AEDC8062-B872-47C1-B517-04156FF5965C}" srcId="{DDDACAF7-6036-4AF8-B078-54DF6B796F20}" destId="{2F468FEB-258A-4DCC-9474-66E2F35C8CDC}" srcOrd="2" destOrd="0" parTransId="{D83E60AB-47B5-4E31-83BC-0B9F576777A4}" sibTransId="{36FC5A7E-E394-4828-A0D3-6253726955CC}"/>
    <dgm:cxn modelId="{0D668EB4-0568-470F-9047-56915FF7FA3A}" type="presOf" srcId="{A392C18D-E060-4917-809B-215692D9EE21}" destId="{102EA5D6-59C6-4267-A319-4E82181A437A}" srcOrd="0" destOrd="0" presId="urn:microsoft.com/office/officeart/2005/8/layout/cycle3"/>
    <dgm:cxn modelId="{589505EE-0B6B-48ED-AD60-2C00D8457D99}" srcId="{DDDACAF7-6036-4AF8-B078-54DF6B796F20}" destId="{7FD70C9C-97A6-4AD5-8215-BE24D662A27B}" srcOrd="0" destOrd="0" parTransId="{694E93FE-BDB3-41B0-8AD2-DEBC28897F34}" sibTransId="{A392C18D-E060-4917-809B-215692D9EE21}"/>
    <dgm:cxn modelId="{E95F0370-66FD-47BF-A88A-FA5E7D95A7CE}" type="presOf" srcId="{7FD70C9C-97A6-4AD5-8215-BE24D662A27B}" destId="{9762E60B-0FF6-4A7A-8144-C5F880CB54B3}" srcOrd="0" destOrd="0" presId="urn:microsoft.com/office/officeart/2005/8/layout/cycle3"/>
    <dgm:cxn modelId="{16259216-9168-4A1F-87B6-F7B9992AA291}" type="presParOf" srcId="{896236F5-5091-4D12-AB91-72E05D3C593B}" destId="{F6105E80-3FC6-4FAA-9635-0DFFA3B5887C}" srcOrd="0" destOrd="0" presId="urn:microsoft.com/office/officeart/2005/8/layout/cycle3"/>
    <dgm:cxn modelId="{619B8D3A-CA52-42D6-AE49-7E69AEF6814C}" type="presParOf" srcId="{F6105E80-3FC6-4FAA-9635-0DFFA3B5887C}" destId="{9762E60B-0FF6-4A7A-8144-C5F880CB54B3}" srcOrd="0" destOrd="0" presId="urn:microsoft.com/office/officeart/2005/8/layout/cycle3"/>
    <dgm:cxn modelId="{BEDFA566-BA92-45A1-8618-CF4A75E4D810}" type="presParOf" srcId="{F6105E80-3FC6-4FAA-9635-0DFFA3B5887C}" destId="{102EA5D6-59C6-4267-A319-4E82181A437A}" srcOrd="1" destOrd="0" presId="urn:microsoft.com/office/officeart/2005/8/layout/cycle3"/>
    <dgm:cxn modelId="{EA7CCF06-D841-4EBE-8E2B-FADD34C07966}" type="presParOf" srcId="{F6105E80-3FC6-4FAA-9635-0DFFA3B5887C}" destId="{4C657073-4E0D-4996-9933-2AF547AD06F7}" srcOrd="2" destOrd="0" presId="urn:microsoft.com/office/officeart/2005/8/layout/cycle3"/>
    <dgm:cxn modelId="{49FAE20F-0B10-4F61-8DE2-6AC1C2DCFD8D}" type="presParOf" srcId="{F6105E80-3FC6-4FAA-9635-0DFFA3B5887C}" destId="{531C7959-BDEE-40A0-805C-2725D7C7A237}" srcOrd="3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290B30-5270-4DE6-A14E-2C0319C3798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66A4C-4715-411D-B144-425A9DF73EE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Акция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 «Послание  добра»</a:t>
          </a:r>
          <a:endParaRPr lang="ru-RU" sz="1400" b="1" dirty="0">
            <a:solidFill>
              <a:srgbClr val="002060"/>
            </a:solidFill>
          </a:endParaRPr>
        </a:p>
      </dgm:t>
    </dgm:pt>
    <dgm:pt modelId="{EE29D46B-4A60-4F68-A61F-B1FAD58760EA}" type="parTrans" cxnId="{584771A7-98B3-4895-AA94-D258C80BB8B7}">
      <dgm:prSet/>
      <dgm:spPr/>
      <dgm:t>
        <a:bodyPr/>
        <a:lstStyle/>
        <a:p>
          <a:endParaRPr lang="ru-RU" sz="2800"/>
        </a:p>
      </dgm:t>
    </dgm:pt>
    <dgm:pt modelId="{B0838144-0926-4D37-993D-0F47791F2461}" type="sibTrans" cxnId="{584771A7-98B3-4895-AA94-D258C80BB8B7}">
      <dgm:prSet/>
      <dgm:spPr/>
      <dgm:t>
        <a:bodyPr/>
        <a:lstStyle/>
        <a:p>
          <a:endParaRPr lang="ru-RU" sz="2800"/>
        </a:p>
      </dgm:t>
    </dgm:pt>
    <dgm:pt modelId="{A3CAA42F-80D7-45D0-A945-B644AD8F13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Операция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 «Чистый  город»</a:t>
          </a:r>
          <a:endParaRPr lang="ru-RU" sz="1400" b="1" dirty="0">
            <a:solidFill>
              <a:srgbClr val="002060"/>
            </a:solidFill>
          </a:endParaRPr>
        </a:p>
      </dgm:t>
    </dgm:pt>
    <dgm:pt modelId="{048DDF42-23BF-4AD1-BE91-E584BBD7B210}" type="parTrans" cxnId="{47BFCDD2-39B1-4807-B196-954336828205}">
      <dgm:prSet/>
      <dgm:spPr/>
      <dgm:t>
        <a:bodyPr/>
        <a:lstStyle/>
        <a:p>
          <a:endParaRPr lang="ru-RU" sz="2800"/>
        </a:p>
      </dgm:t>
    </dgm:pt>
    <dgm:pt modelId="{9D418DC7-44A1-498E-A26C-B4F139E12B7F}" type="sibTrans" cxnId="{47BFCDD2-39B1-4807-B196-954336828205}">
      <dgm:prSet/>
      <dgm:spPr/>
      <dgm:t>
        <a:bodyPr/>
        <a:lstStyle/>
        <a:p>
          <a:endParaRPr lang="ru-RU" sz="2800"/>
        </a:p>
      </dgm:t>
    </dgm:pt>
    <dgm:pt modelId="{E3515FE4-EB05-4213-8A90-CF7DC60020EA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Акция  </a:t>
          </a:r>
        </a:p>
        <a:p>
          <a:r>
            <a:rPr lang="ru-RU" sz="1400" b="1" dirty="0" smtClean="0">
              <a:solidFill>
                <a:srgbClr val="002060"/>
              </a:solidFill>
            </a:rPr>
            <a:t>«Дарим  праздник»   </a:t>
          </a:r>
          <a:endParaRPr lang="ru-RU" sz="1400" b="1" dirty="0">
            <a:solidFill>
              <a:srgbClr val="002060"/>
            </a:solidFill>
          </a:endParaRPr>
        </a:p>
      </dgm:t>
    </dgm:pt>
    <dgm:pt modelId="{F0873AFC-7F2C-4C01-A216-7A872D9D91CB}" type="parTrans" cxnId="{63D00024-985C-47E5-B304-C5DB3E5339A4}">
      <dgm:prSet/>
      <dgm:spPr/>
      <dgm:t>
        <a:bodyPr/>
        <a:lstStyle/>
        <a:p>
          <a:endParaRPr lang="ru-RU" sz="2800"/>
        </a:p>
      </dgm:t>
    </dgm:pt>
    <dgm:pt modelId="{71728845-6C78-4C39-9B98-60908D767D98}" type="sibTrans" cxnId="{63D00024-985C-47E5-B304-C5DB3E5339A4}">
      <dgm:prSet/>
      <dgm:spPr/>
      <dgm:t>
        <a:bodyPr/>
        <a:lstStyle/>
        <a:p>
          <a:endParaRPr lang="ru-RU" sz="2800"/>
        </a:p>
      </dgm:t>
    </dgm:pt>
    <dgm:pt modelId="{B043CD23-E560-48FD-AB33-5241E10F770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Акция </a:t>
          </a:r>
        </a:p>
        <a:p>
          <a:r>
            <a:rPr lang="ru-RU" sz="1400" b="1" dirty="0" smtClean="0">
              <a:solidFill>
                <a:srgbClr val="002060"/>
              </a:solidFill>
            </a:rPr>
            <a:t> «Наш  храм» </a:t>
          </a:r>
          <a:endParaRPr lang="ru-RU" sz="1400" b="1" dirty="0">
            <a:solidFill>
              <a:srgbClr val="002060"/>
            </a:solidFill>
          </a:endParaRPr>
        </a:p>
      </dgm:t>
    </dgm:pt>
    <dgm:pt modelId="{06F692B5-9936-450F-AC6B-99909179059D}" type="parTrans" cxnId="{7F929B5F-8356-4FC4-B742-D3E05CB90FFA}">
      <dgm:prSet/>
      <dgm:spPr/>
      <dgm:t>
        <a:bodyPr/>
        <a:lstStyle/>
        <a:p>
          <a:endParaRPr lang="ru-RU" sz="2800"/>
        </a:p>
      </dgm:t>
    </dgm:pt>
    <dgm:pt modelId="{07740908-823A-4B19-8A65-0C35BE02232A}" type="sibTrans" cxnId="{7F929B5F-8356-4FC4-B742-D3E05CB90FFA}">
      <dgm:prSet/>
      <dgm:spPr/>
      <dgm:t>
        <a:bodyPr/>
        <a:lstStyle/>
        <a:p>
          <a:endParaRPr lang="ru-RU" sz="2800"/>
        </a:p>
      </dgm:t>
    </dgm:pt>
    <dgm:pt modelId="{3B1ED491-DB83-42A5-9FD8-253B60C4EDDD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Операция </a:t>
          </a:r>
        </a:p>
        <a:p>
          <a:r>
            <a:rPr lang="ru-RU" sz="1400" b="1" dirty="0" smtClean="0">
              <a:solidFill>
                <a:srgbClr val="002060"/>
              </a:solidFill>
            </a:rPr>
            <a:t>  «Чистый обелиск» </a:t>
          </a:r>
          <a:endParaRPr lang="ru-RU" sz="1400" b="1" dirty="0">
            <a:solidFill>
              <a:srgbClr val="002060"/>
            </a:solidFill>
          </a:endParaRPr>
        </a:p>
      </dgm:t>
    </dgm:pt>
    <dgm:pt modelId="{3A3DCF57-1D36-402F-A94A-20FB8B3EB589}" type="parTrans" cxnId="{216DF5A7-D66C-46A9-8D6F-8269C9E0D56D}">
      <dgm:prSet/>
      <dgm:spPr/>
      <dgm:t>
        <a:bodyPr/>
        <a:lstStyle/>
        <a:p>
          <a:endParaRPr lang="ru-RU" sz="2800"/>
        </a:p>
      </dgm:t>
    </dgm:pt>
    <dgm:pt modelId="{B7E5DA3C-AFAA-4771-81D1-3E3036255333}" type="sibTrans" cxnId="{216DF5A7-D66C-46A9-8D6F-8269C9E0D56D}">
      <dgm:prSet/>
      <dgm:spPr/>
      <dgm:t>
        <a:bodyPr/>
        <a:lstStyle/>
        <a:p>
          <a:endParaRPr lang="ru-RU" sz="2800"/>
        </a:p>
      </dgm:t>
    </dgm:pt>
    <dgm:pt modelId="{325C0B30-EF09-42D3-8709-567E16E9DF42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Акция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  «Дом  без  одиночества» </a:t>
          </a:r>
          <a:endParaRPr lang="ru-RU" sz="1400" b="1" dirty="0">
            <a:solidFill>
              <a:srgbClr val="002060"/>
            </a:solidFill>
          </a:endParaRPr>
        </a:p>
      </dgm:t>
    </dgm:pt>
    <dgm:pt modelId="{6226C174-FD93-458E-8545-68925B89F9E7}" type="parTrans" cxnId="{0E9456A2-FBBD-4B8A-8643-F6A2AC463604}">
      <dgm:prSet/>
      <dgm:spPr/>
      <dgm:t>
        <a:bodyPr/>
        <a:lstStyle/>
        <a:p>
          <a:endParaRPr lang="ru-RU"/>
        </a:p>
      </dgm:t>
    </dgm:pt>
    <dgm:pt modelId="{3B435D0D-DBF6-48EA-AB2E-5ADB2585E26B}" type="sibTrans" cxnId="{0E9456A2-FBBD-4B8A-8643-F6A2AC463604}">
      <dgm:prSet/>
      <dgm:spPr/>
      <dgm:t>
        <a:bodyPr/>
        <a:lstStyle/>
        <a:p>
          <a:endParaRPr lang="ru-RU"/>
        </a:p>
      </dgm:t>
    </dgm:pt>
    <dgm:pt modelId="{26AA68C7-F4A0-45D1-BE6C-F19BE4DCD69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Акция  </a:t>
          </a:r>
        </a:p>
        <a:p>
          <a:r>
            <a:rPr lang="ru-RU" b="1" dirty="0" smtClean="0">
              <a:solidFill>
                <a:srgbClr val="002060"/>
              </a:solidFill>
            </a:rPr>
            <a:t>«Живи,  книга»   </a:t>
          </a:r>
          <a:endParaRPr lang="ru-RU" b="1" dirty="0">
            <a:solidFill>
              <a:srgbClr val="002060"/>
            </a:solidFill>
          </a:endParaRPr>
        </a:p>
      </dgm:t>
    </dgm:pt>
    <dgm:pt modelId="{DCA9CD0E-30CB-4C1B-B689-AC63E8B68E4B}" type="parTrans" cxnId="{BFCF66BC-6D4F-42AF-B4B0-974422806115}">
      <dgm:prSet/>
      <dgm:spPr/>
      <dgm:t>
        <a:bodyPr/>
        <a:lstStyle/>
        <a:p>
          <a:endParaRPr lang="ru-RU"/>
        </a:p>
      </dgm:t>
    </dgm:pt>
    <dgm:pt modelId="{7508A71E-CDEA-49C2-84DA-14889CAEA785}" type="sibTrans" cxnId="{BFCF66BC-6D4F-42AF-B4B0-974422806115}">
      <dgm:prSet/>
      <dgm:spPr/>
      <dgm:t>
        <a:bodyPr/>
        <a:lstStyle/>
        <a:p>
          <a:endParaRPr lang="ru-RU"/>
        </a:p>
      </dgm:t>
    </dgm:pt>
    <dgm:pt modelId="{C5481352-DF4B-4ECC-9676-DAE9D5B7AC9F}" type="pres">
      <dgm:prSet presAssocID="{19290B30-5270-4DE6-A14E-2C0319C379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AD8D8-17C9-43A5-B80D-FF87462BCEEC}" type="pres">
      <dgm:prSet presAssocID="{72A66A4C-4715-411D-B144-425A9DF73EE6}" presName="node" presStyleLbl="node1" presStyleIdx="0" presStyleCnt="7" custScaleX="145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923B6-B3E2-4BC8-A9F3-6D45DE530DF3}" type="pres">
      <dgm:prSet presAssocID="{72A66A4C-4715-411D-B144-425A9DF73EE6}" presName="spNode" presStyleCnt="0"/>
      <dgm:spPr/>
    </dgm:pt>
    <dgm:pt modelId="{3A064AB5-4044-470E-803C-401481C0E820}" type="pres">
      <dgm:prSet presAssocID="{B0838144-0926-4D37-993D-0F47791F2461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7D3FB59-B7A9-49B5-A3B5-8BE845F44236}" type="pres">
      <dgm:prSet presAssocID="{3B1ED491-DB83-42A5-9FD8-253B60C4EDDD}" presName="node" presStyleLbl="node1" presStyleIdx="1" presStyleCnt="7" custScaleX="145822" custScaleY="119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0B3A-DDE6-4C9C-9FB5-399A0D2B75EA}" type="pres">
      <dgm:prSet presAssocID="{3B1ED491-DB83-42A5-9FD8-253B60C4EDDD}" presName="spNode" presStyleCnt="0"/>
      <dgm:spPr/>
    </dgm:pt>
    <dgm:pt modelId="{8AD7E04C-B146-4942-A055-5B20DBAF4A3B}" type="pres">
      <dgm:prSet presAssocID="{B7E5DA3C-AFAA-4771-81D1-3E3036255333}" presName="sibTrans" presStyleLbl="sibTrans1D1" presStyleIdx="1" presStyleCnt="7"/>
      <dgm:spPr/>
      <dgm:t>
        <a:bodyPr/>
        <a:lstStyle/>
        <a:p>
          <a:endParaRPr lang="ru-RU"/>
        </a:p>
      </dgm:t>
    </dgm:pt>
    <dgm:pt modelId="{6042FE61-CE1A-4CDA-A86C-F8D846D4EBE0}" type="pres">
      <dgm:prSet presAssocID="{325C0B30-EF09-42D3-8709-567E16E9DF42}" presName="node" presStyleLbl="node1" presStyleIdx="2" presStyleCnt="7" custScaleX="162420" custScaleY="12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70B8-FDC0-4EAE-935D-A23C067FF097}" type="pres">
      <dgm:prSet presAssocID="{325C0B30-EF09-42D3-8709-567E16E9DF42}" presName="spNode" presStyleCnt="0"/>
      <dgm:spPr/>
    </dgm:pt>
    <dgm:pt modelId="{9260E944-7C1F-4623-B396-19930BC3E0BF}" type="pres">
      <dgm:prSet presAssocID="{3B435D0D-DBF6-48EA-AB2E-5ADB2585E26B}" presName="sibTrans" presStyleLbl="sibTrans1D1" presStyleIdx="2" presStyleCnt="7"/>
      <dgm:spPr/>
      <dgm:t>
        <a:bodyPr/>
        <a:lstStyle/>
        <a:p>
          <a:endParaRPr lang="ru-RU"/>
        </a:p>
      </dgm:t>
    </dgm:pt>
    <dgm:pt modelId="{0361F6FA-79F3-4C05-8EE3-E040E42BF400}" type="pres">
      <dgm:prSet presAssocID="{A3CAA42F-80D7-45D0-A945-B644AD8F13A2}" presName="node" presStyleLbl="node1" presStyleIdx="3" presStyleCnt="7" custScaleX="15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CF5AC-935C-4936-812B-CA0E87EE7051}" type="pres">
      <dgm:prSet presAssocID="{A3CAA42F-80D7-45D0-A945-B644AD8F13A2}" presName="spNode" presStyleCnt="0"/>
      <dgm:spPr/>
    </dgm:pt>
    <dgm:pt modelId="{95820381-E4E1-4B4E-B5F2-F6084DEE446A}" type="pres">
      <dgm:prSet presAssocID="{9D418DC7-44A1-498E-A26C-B4F139E12B7F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8C2AAA7-FE0C-4C83-928A-95DD75578EEE}" type="pres">
      <dgm:prSet presAssocID="{E3515FE4-EB05-4213-8A90-CF7DC60020EA}" presName="node" presStyleLbl="node1" presStyleIdx="4" presStyleCnt="7" custScaleX="15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3B4FD-0EB9-4648-9A61-96CD9EF85DC0}" type="pres">
      <dgm:prSet presAssocID="{E3515FE4-EB05-4213-8A90-CF7DC60020EA}" presName="spNode" presStyleCnt="0"/>
      <dgm:spPr/>
    </dgm:pt>
    <dgm:pt modelId="{59D8F4CB-9240-46C9-9B0A-2FE0E79D04A4}" type="pres">
      <dgm:prSet presAssocID="{71728845-6C78-4C39-9B98-60908D767D98}" presName="sibTrans" presStyleLbl="sibTrans1D1" presStyleIdx="4" presStyleCnt="7"/>
      <dgm:spPr/>
      <dgm:t>
        <a:bodyPr/>
        <a:lstStyle/>
        <a:p>
          <a:endParaRPr lang="ru-RU"/>
        </a:p>
      </dgm:t>
    </dgm:pt>
    <dgm:pt modelId="{E54FD5F1-D6F9-4385-A145-1FB5A81B0016}" type="pres">
      <dgm:prSet presAssocID="{26AA68C7-F4A0-45D1-BE6C-F19BE4DCD693}" presName="node" presStyleLbl="node1" presStyleIdx="5" presStyleCnt="7" custScaleX="155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33624-94C3-49B9-8DE6-63A94A6A0F25}" type="pres">
      <dgm:prSet presAssocID="{26AA68C7-F4A0-45D1-BE6C-F19BE4DCD693}" presName="spNode" presStyleCnt="0"/>
      <dgm:spPr/>
    </dgm:pt>
    <dgm:pt modelId="{1EC5B831-FA07-4C92-998E-EDD522250FF9}" type="pres">
      <dgm:prSet presAssocID="{7508A71E-CDEA-49C2-84DA-14889CAEA785}" presName="sibTrans" presStyleLbl="sibTrans1D1" presStyleIdx="5" presStyleCnt="7"/>
      <dgm:spPr/>
      <dgm:t>
        <a:bodyPr/>
        <a:lstStyle/>
        <a:p>
          <a:endParaRPr lang="ru-RU"/>
        </a:p>
      </dgm:t>
    </dgm:pt>
    <dgm:pt modelId="{22025288-F553-4E72-B0A3-F76992B3FF5D}" type="pres">
      <dgm:prSet presAssocID="{B043CD23-E560-48FD-AB33-5241E10F770C}" presName="node" presStyleLbl="node1" presStyleIdx="6" presStyleCnt="7" custScaleX="174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79FD3-1C49-44ED-A9A3-384CD6884707}" type="pres">
      <dgm:prSet presAssocID="{B043CD23-E560-48FD-AB33-5241E10F770C}" presName="spNode" presStyleCnt="0"/>
      <dgm:spPr/>
    </dgm:pt>
    <dgm:pt modelId="{34D53A33-9CF8-423C-8888-EF2F3A957EA2}" type="pres">
      <dgm:prSet presAssocID="{07740908-823A-4B19-8A65-0C35BE02232A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7A75F62A-BE35-4EE6-A53E-483A0E46D40E}" type="presOf" srcId="{19290B30-5270-4DE6-A14E-2C0319C37989}" destId="{C5481352-DF4B-4ECC-9676-DAE9D5B7AC9F}" srcOrd="0" destOrd="0" presId="urn:microsoft.com/office/officeart/2005/8/layout/cycle6"/>
    <dgm:cxn modelId="{84BC95E8-95A6-4DDA-B817-7A72BC21146D}" type="presOf" srcId="{B043CD23-E560-48FD-AB33-5241E10F770C}" destId="{22025288-F553-4E72-B0A3-F76992B3FF5D}" srcOrd="0" destOrd="0" presId="urn:microsoft.com/office/officeart/2005/8/layout/cycle6"/>
    <dgm:cxn modelId="{584771A7-98B3-4895-AA94-D258C80BB8B7}" srcId="{19290B30-5270-4DE6-A14E-2C0319C37989}" destId="{72A66A4C-4715-411D-B144-425A9DF73EE6}" srcOrd="0" destOrd="0" parTransId="{EE29D46B-4A60-4F68-A61F-B1FAD58760EA}" sibTransId="{B0838144-0926-4D37-993D-0F47791F2461}"/>
    <dgm:cxn modelId="{EAF840B5-0CC6-4366-B7F1-07BF110A5C6D}" type="presOf" srcId="{3B435D0D-DBF6-48EA-AB2E-5ADB2585E26B}" destId="{9260E944-7C1F-4623-B396-19930BC3E0BF}" srcOrd="0" destOrd="0" presId="urn:microsoft.com/office/officeart/2005/8/layout/cycle6"/>
    <dgm:cxn modelId="{5EF72460-B81A-4AF2-A7BC-987CA2520A92}" type="presOf" srcId="{7508A71E-CDEA-49C2-84DA-14889CAEA785}" destId="{1EC5B831-FA07-4C92-998E-EDD522250FF9}" srcOrd="0" destOrd="0" presId="urn:microsoft.com/office/officeart/2005/8/layout/cycle6"/>
    <dgm:cxn modelId="{0E9456A2-FBBD-4B8A-8643-F6A2AC463604}" srcId="{19290B30-5270-4DE6-A14E-2C0319C37989}" destId="{325C0B30-EF09-42D3-8709-567E16E9DF42}" srcOrd="2" destOrd="0" parTransId="{6226C174-FD93-458E-8545-68925B89F9E7}" sibTransId="{3B435D0D-DBF6-48EA-AB2E-5ADB2585E26B}"/>
    <dgm:cxn modelId="{68253FAE-67F4-446D-BC11-634EDF2F975D}" type="presOf" srcId="{325C0B30-EF09-42D3-8709-567E16E9DF42}" destId="{6042FE61-CE1A-4CDA-A86C-F8D846D4EBE0}" srcOrd="0" destOrd="0" presId="urn:microsoft.com/office/officeart/2005/8/layout/cycle6"/>
    <dgm:cxn modelId="{7110353A-E316-4A78-B162-DE4BF8BC72A6}" type="presOf" srcId="{B7E5DA3C-AFAA-4771-81D1-3E3036255333}" destId="{8AD7E04C-B146-4942-A055-5B20DBAF4A3B}" srcOrd="0" destOrd="0" presId="urn:microsoft.com/office/officeart/2005/8/layout/cycle6"/>
    <dgm:cxn modelId="{BDB7CB23-F7ED-4E4C-8A23-22E0EC6F28BB}" type="presOf" srcId="{E3515FE4-EB05-4213-8A90-CF7DC60020EA}" destId="{28C2AAA7-FE0C-4C83-928A-95DD75578EEE}" srcOrd="0" destOrd="0" presId="urn:microsoft.com/office/officeart/2005/8/layout/cycle6"/>
    <dgm:cxn modelId="{216DF5A7-D66C-46A9-8D6F-8269C9E0D56D}" srcId="{19290B30-5270-4DE6-A14E-2C0319C37989}" destId="{3B1ED491-DB83-42A5-9FD8-253B60C4EDDD}" srcOrd="1" destOrd="0" parTransId="{3A3DCF57-1D36-402F-A94A-20FB8B3EB589}" sibTransId="{B7E5DA3C-AFAA-4771-81D1-3E3036255333}"/>
    <dgm:cxn modelId="{63730815-2981-448D-97AF-524D8E7E23A6}" type="presOf" srcId="{B0838144-0926-4D37-993D-0F47791F2461}" destId="{3A064AB5-4044-470E-803C-401481C0E820}" srcOrd="0" destOrd="0" presId="urn:microsoft.com/office/officeart/2005/8/layout/cycle6"/>
    <dgm:cxn modelId="{1096B137-D5A5-4F24-B42D-44F2F8F19685}" type="presOf" srcId="{71728845-6C78-4C39-9B98-60908D767D98}" destId="{59D8F4CB-9240-46C9-9B0A-2FE0E79D04A4}" srcOrd="0" destOrd="0" presId="urn:microsoft.com/office/officeart/2005/8/layout/cycle6"/>
    <dgm:cxn modelId="{47BFCDD2-39B1-4807-B196-954336828205}" srcId="{19290B30-5270-4DE6-A14E-2C0319C37989}" destId="{A3CAA42F-80D7-45D0-A945-B644AD8F13A2}" srcOrd="3" destOrd="0" parTransId="{048DDF42-23BF-4AD1-BE91-E584BBD7B210}" sibTransId="{9D418DC7-44A1-498E-A26C-B4F139E12B7F}"/>
    <dgm:cxn modelId="{A9EA32C8-964C-4927-B0EC-C60C3D6F318B}" type="presOf" srcId="{3B1ED491-DB83-42A5-9FD8-253B60C4EDDD}" destId="{47D3FB59-B7A9-49B5-A3B5-8BE845F44236}" srcOrd="0" destOrd="0" presId="urn:microsoft.com/office/officeart/2005/8/layout/cycle6"/>
    <dgm:cxn modelId="{7E5DF05B-0AB9-405C-A315-194C1BC704AC}" type="presOf" srcId="{72A66A4C-4715-411D-B144-425A9DF73EE6}" destId="{CCBAD8D8-17C9-43A5-B80D-FF87462BCEEC}" srcOrd="0" destOrd="0" presId="urn:microsoft.com/office/officeart/2005/8/layout/cycle6"/>
    <dgm:cxn modelId="{918FB8B9-F9AD-4E5C-9B3F-BC19C9B42A19}" type="presOf" srcId="{9D418DC7-44A1-498E-A26C-B4F139E12B7F}" destId="{95820381-E4E1-4B4E-B5F2-F6084DEE446A}" srcOrd="0" destOrd="0" presId="urn:microsoft.com/office/officeart/2005/8/layout/cycle6"/>
    <dgm:cxn modelId="{7F929B5F-8356-4FC4-B742-D3E05CB90FFA}" srcId="{19290B30-5270-4DE6-A14E-2C0319C37989}" destId="{B043CD23-E560-48FD-AB33-5241E10F770C}" srcOrd="6" destOrd="0" parTransId="{06F692B5-9936-450F-AC6B-99909179059D}" sibTransId="{07740908-823A-4B19-8A65-0C35BE02232A}"/>
    <dgm:cxn modelId="{63D00024-985C-47E5-B304-C5DB3E5339A4}" srcId="{19290B30-5270-4DE6-A14E-2C0319C37989}" destId="{E3515FE4-EB05-4213-8A90-CF7DC60020EA}" srcOrd="4" destOrd="0" parTransId="{F0873AFC-7F2C-4C01-A216-7A872D9D91CB}" sibTransId="{71728845-6C78-4C39-9B98-60908D767D98}"/>
    <dgm:cxn modelId="{5E260348-443C-4ECD-B457-B8221351EBB9}" type="presOf" srcId="{07740908-823A-4B19-8A65-0C35BE02232A}" destId="{34D53A33-9CF8-423C-8888-EF2F3A957EA2}" srcOrd="0" destOrd="0" presId="urn:microsoft.com/office/officeart/2005/8/layout/cycle6"/>
    <dgm:cxn modelId="{BFCF66BC-6D4F-42AF-B4B0-974422806115}" srcId="{19290B30-5270-4DE6-A14E-2C0319C37989}" destId="{26AA68C7-F4A0-45D1-BE6C-F19BE4DCD693}" srcOrd="5" destOrd="0" parTransId="{DCA9CD0E-30CB-4C1B-B689-AC63E8B68E4B}" sibTransId="{7508A71E-CDEA-49C2-84DA-14889CAEA785}"/>
    <dgm:cxn modelId="{4AEA7D73-D335-4377-BC25-6AB272C6CD43}" type="presOf" srcId="{A3CAA42F-80D7-45D0-A945-B644AD8F13A2}" destId="{0361F6FA-79F3-4C05-8EE3-E040E42BF400}" srcOrd="0" destOrd="0" presId="urn:microsoft.com/office/officeart/2005/8/layout/cycle6"/>
    <dgm:cxn modelId="{D99484A7-6990-4847-89EB-F7AD86D4F229}" type="presOf" srcId="{26AA68C7-F4A0-45D1-BE6C-F19BE4DCD693}" destId="{E54FD5F1-D6F9-4385-A145-1FB5A81B0016}" srcOrd="0" destOrd="0" presId="urn:microsoft.com/office/officeart/2005/8/layout/cycle6"/>
    <dgm:cxn modelId="{F0042301-7111-431F-9F19-872D31A33244}" type="presParOf" srcId="{C5481352-DF4B-4ECC-9676-DAE9D5B7AC9F}" destId="{CCBAD8D8-17C9-43A5-B80D-FF87462BCEEC}" srcOrd="0" destOrd="0" presId="urn:microsoft.com/office/officeart/2005/8/layout/cycle6"/>
    <dgm:cxn modelId="{621E276C-1E5C-489C-81CE-D71B850F88DF}" type="presParOf" srcId="{C5481352-DF4B-4ECC-9676-DAE9D5B7AC9F}" destId="{349923B6-B3E2-4BC8-A9F3-6D45DE530DF3}" srcOrd="1" destOrd="0" presId="urn:microsoft.com/office/officeart/2005/8/layout/cycle6"/>
    <dgm:cxn modelId="{13A5A18D-8E32-47DD-9D47-340CA3ECF3C7}" type="presParOf" srcId="{C5481352-DF4B-4ECC-9676-DAE9D5B7AC9F}" destId="{3A064AB5-4044-470E-803C-401481C0E820}" srcOrd="2" destOrd="0" presId="urn:microsoft.com/office/officeart/2005/8/layout/cycle6"/>
    <dgm:cxn modelId="{DC4EE5BD-D04C-49A9-AA06-536710879D19}" type="presParOf" srcId="{C5481352-DF4B-4ECC-9676-DAE9D5B7AC9F}" destId="{47D3FB59-B7A9-49B5-A3B5-8BE845F44236}" srcOrd="3" destOrd="0" presId="urn:microsoft.com/office/officeart/2005/8/layout/cycle6"/>
    <dgm:cxn modelId="{107153E6-98CC-41BF-A06E-F08424B0A94A}" type="presParOf" srcId="{C5481352-DF4B-4ECC-9676-DAE9D5B7AC9F}" destId="{541C0B3A-DDE6-4C9C-9FB5-399A0D2B75EA}" srcOrd="4" destOrd="0" presId="urn:microsoft.com/office/officeart/2005/8/layout/cycle6"/>
    <dgm:cxn modelId="{5A715DC6-B0BE-4A17-BB26-30211F93A480}" type="presParOf" srcId="{C5481352-DF4B-4ECC-9676-DAE9D5B7AC9F}" destId="{8AD7E04C-B146-4942-A055-5B20DBAF4A3B}" srcOrd="5" destOrd="0" presId="urn:microsoft.com/office/officeart/2005/8/layout/cycle6"/>
    <dgm:cxn modelId="{E0BBCB6F-3679-4358-A7BB-55A9BE5DCA4F}" type="presParOf" srcId="{C5481352-DF4B-4ECC-9676-DAE9D5B7AC9F}" destId="{6042FE61-CE1A-4CDA-A86C-F8D846D4EBE0}" srcOrd="6" destOrd="0" presId="urn:microsoft.com/office/officeart/2005/8/layout/cycle6"/>
    <dgm:cxn modelId="{02565C93-66D6-4B12-AB85-8002868B0CCC}" type="presParOf" srcId="{C5481352-DF4B-4ECC-9676-DAE9D5B7AC9F}" destId="{57F370B8-FDC0-4EAE-935D-A23C067FF097}" srcOrd="7" destOrd="0" presId="urn:microsoft.com/office/officeart/2005/8/layout/cycle6"/>
    <dgm:cxn modelId="{1A3D6C36-60BF-411C-A273-A6CD7E7E9319}" type="presParOf" srcId="{C5481352-DF4B-4ECC-9676-DAE9D5B7AC9F}" destId="{9260E944-7C1F-4623-B396-19930BC3E0BF}" srcOrd="8" destOrd="0" presId="urn:microsoft.com/office/officeart/2005/8/layout/cycle6"/>
    <dgm:cxn modelId="{0753D1C7-9603-4B01-9772-1DD064946656}" type="presParOf" srcId="{C5481352-DF4B-4ECC-9676-DAE9D5B7AC9F}" destId="{0361F6FA-79F3-4C05-8EE3-E040E42BF400}" srcOrd="9" destOrd="0" presId="urn:microsoft.com/office/officeart/2005/8/layout/cycle6"/>
    <dgm:cxn modelId="{86149471-A78F-4272-9DDB-24D9E91FD0EB}" type="presParOf" srcId="{C5481352-DF4B-4ECC-9676-DAE9D5B7AC9F}" destId="{552CF5AC-935C-4936-812B-CA0E87EE7051}" srcOrd="10" destOrd="0" presId="urn:microsoft.com/office/officeart/2005/8/layout/cycle6"/>
    <dgm:cxn modelId="{CBFF6613-9BC2-40CB-BABD-981B28DBA595}" type="presParOf" srcId="{C5481352-DF4B-4ECC-9676-DAE9D5B7AC9F}" destId="{95820381-E4E1-4B4E-B5F2-F6084DEE446A}" srcOrd="11" destOrd="0" presId="urn:microsoft.com/office/officeart/2005/8/layout/cycle6"/>
    <dgm:cxn modelId="{A0956FA1-5955-4057-912B-EE2668F8BAB8}" type="presParOf" srcId="{C5481352-DF4B-4ECC-9676-DAE9D5B7AC9F}" destId="{28C2AAA7-FE0C-4C83-928A-95DD75578EEE}" srcOrd="12" destOrd="0" presId="urn:microsoft.com/office/officeart/2005/8/layout/cycle6"/>
    <dgm:cxn modelId="{617D5C84-5579-4182-AB25-E101FADF65AA}" type="presParOf" srcId="{C5481352-DF4B-4ECC-9676-DAE9D5B7AC9F}" destId="{8063B4FD-0EB9-4648-9A61-96CD9EF85DC0}" srcOrd="13" destOrd="0" presId="urn:microsoft.com/office/officeart/2005/8/layout/cycle6"/>
    <dgm:cxn modelId="{4B7E14EA-CBDF-4EB0-9FE7-FA564B2A7433}" type="presParOf" srcId="{C5481352-DF4B-4ECC-9676-DAE9D5B7AC9F}" destId="{59D8F4CB-9240-46C9-9B0A-2FE0E79D04A4}" srcOrd="14" destOrd="0" presId="urn:microsoft.com/office/officeart/2005/8/layout/cycle6"/>
    <dgm:cxn modelId="{C423DBBF-FC65-4A8A-A578-A6EF81CB0D1A}" type="presParOf" srcId="{C5481352-DF4B-4ECC-9676-DAE9D5B7AC9F}" destId="{E54FD5F1-D6F9-4385-A145-1FB5A81B0016}" srcOrd="15" destOrd="0" presId="urn:microsoft.com/office/officeart/2005/8/layout/cycle6"/>
    <dgm:cxn modelId="{1C6B81C2-F24E-45F9-98CE-E6A7F3292A63}" type="presParOf" srcId="{C5481352-DF4B-4ECC-9676-DAE9D5B7AC9F}" destId="{E2833624-94C3-49B9-8DE6-63A94A6A0F25}" srcOrd="16" destOrd="0" presId="urn:microsoft.com/office/officeart/2005/8/layout/cycle6"/>
    <dgm:cxn modelId="{A7E85225-DD46-4C43-B654-3A2322DF2E8A}" type="presParOf" srcId="{C5481352-DF4B-4ECC-9676-DAE9D5B7AC9F}" destId="{1EC5B831-FA07-4C92-998E-EDD522250FF9}" srcOrd="17" destOrd="0" presId="urn:microsoft.com/office/officeart/2005/8/layout/cycle6"/>
    <dgm:cxn modelId="{4E036A19-74CD-4120-ABAA-60D0D3752337}" type="presParOf" srcId="{C5481352-DF4B-4ECC-9676-DAE9D5B7AC9F}" destId="{22025288-F553-4E72-B0A3-F76992B3FF5D}" srcOrd="18" destOrd="0" presId="urn:microsoft.com/office/officeart/2005/8/layout/cycle6"/>
    <dgm:cxn modelId="{2E0DD632-E3CB-4283-8D31-11F11711A912}" type="presParOf" srcId="{C5481352-DF4B-4ECC-9676-DAE9D5B7AC9F}" destId="{2CE79FD3-1C49-44ED-A9A3-384CD6884707}" srcOrd="19" destOrd="0" presId="urn:microsoft.com/office/officeart/2005/8/layout/cycle6"/>
    <dgm:cxn modelId="{3FED18F0-7149-4540-A52F-623D5763309D}" type="presParOf" srcId="{C5481352-DF4B-4ECC-9676-DAE9D5B7AC9F}" destId="{34D53A33-9CF8-423C-8888-EF2F3A957EA2}" srcOrd="20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290B30-5270-4DE6-A14E-2C0319C3798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66A4C-4715-411D-B144-425A9DF73EE6}">
      <dgm:prSet phldrT="[Текст]" custT="1"/>
      <dgm:spPr/>
      <dgm:t>
        <a:bodyPr/>
        <a:lstStyle/>
        <a:p>
          <a:endParaRPr lang="ru-RU" sz="1400" b="1" dirty="0" smtClean="0">
            <a:solidFill>
              <a:srgbClr val="002060"/>
            </a:solidFill>
          </a:endParaRPr>
        </a:p>
        <a:p>
          <a:r>
            <a:rPr lang="ru-RU" sz="1400" b="1" dirty="0" smtClean="0">
              <a:solidFill>
                <a:srgbClr val="002060"/>
              </a:solidFill>
            </a:rPr>
            <a:t> </a:t>
          </a:r>
          <a:endParaRPr lang="ru-RU" sz="1400" b="1" dirty="0">
            <a:solidFill>
              <a:srgbClr val="002060"/>
            </a:solidFill>
          </a:endParaRPr>
        </a:p>
      </dgm:t>
    </dgm:pt>
    <dgm:pt modelId="{EE29D46B-4A60-4F68-A61F-B1FAD58760EA}" type="parTrans" cxnId="{584771A7-98B3-4895-AA94-D258C80BB8B7}">
      <dgm:prSet/>
      <dgm:spPr/>
      <dgm:t>
        <a:bodyPr/>
        <a:lstStyle/>
        <a:p>
          <a:endParaRPr lang="ru-RU" sz="2800"/>
        </a:p>
      </dgm:t>
    </dgm:pt>
    <dgm:pt modelId="{B0838144-0926-4D37-993D-0F47791F2461}" type="sibTrans" cxnId="{584771A7-98B3-4895-AA94-D258C80BB8B7}">
      <dgm:prSet/>
      <dgm:spPr/>
      <dgm:t>
        <a:bodyPr/>
        <a:lstStyle/>
        <a:p>
          <a:endParaRPr lang="ru-RU" sz="2800"/>
        </a:p>
      </dgm:t>
    </dgm:pt>
    <dgm:pt modelId="{A3CAA42F-80D7-45D0-A945-B644AD8F13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Организация развлекательных мероприятий на зимних каникулах</a:t>
          </a:r>
        </a:p>
      </dgm:t>
    </dgm:pt>
    <dgm:pt modelId="{048DDF42-23BF-4AD1-BE91-E584BBD7B210}" type="parTrans" cxnId="{47BFCDD2-39B1-4807-B196-954336828205}">
      <dgm:prSet/>
      <dgm:spPr/>
      <dgm:t>
        <a:bodyPr/>
        <a:lstStyle/>
        <a:p>
          <a:endParaRPr lang="ru-RU" sz="2800"/>
        </a:p>
      </dgm:t>
    </dgm:pt>
    <dgm:pt modelId="{9D418DC7-44A1-498E-A26C-B4F139E12B7F}" type="sibTrans" cxnId="{47BFCDD2-39B1-4807-B196-954336828205}">
      <dgm:prSet/>
      <dgm:spPr/>
      <dgm:t>
        <a:bodyPr/>
        <a:lstStyle/>
        <a:p>
          <a:endParaRPr lang="ru-RU" sz="2800"/>
        </a:p>
      </dgm:t>
    </dgm:pt>
    <dgm:pt modelId="{B043CD23-E560-48FD-AB33-5241E10F770C}">
      <dgm:prSet custT="1"/>
      <dgm:spPr/>
      <dgm:t>
        <a:bodyPr/>
        <a:lstStyle/>
        <a:p>
          <a:r>
            <a:rPr lang="ru-RU" sz="1400" b="1" dirty="0" smtClean="0">
              <a:latin typeface="+mj-lt"/>
            </a:rPr>
            <a:t> </a:t>
          </a:r>
          <a:r>
            <a:rPr lang="ru-RU" sz="1400" b="1" dirty="0" smtClean="0">
              <a:solidFill>
                <a:srgbClr val="002060"/>
              </a:solidFill>
              <a:latin typeface="+mj-lt"/>
            </a:rPr>
            <a:t>Театрализованное представление  для  учащихся  начальных  классов</a:t>
          </a:r>
        </a:p>
        <a:p>
          <a:r>
            <a:rPr lang="ru-RU" sz="1400" b="1" dirty="0" smtClean="0">
              <a:solidFill>
                <a:srgbClr val="002060"/>
              </a:solidFill>
            </a:rPr>
            <a:t> </a:t>
          </a:r>
          <a:endParaRPr lang="ru-RU" sz="1400" b="1" dirty="0">
            <a:solidFill>
              <a:srgbClr val="002060"/>
            </a:solidFill>
          </a:endParaRPr>
        </a:p>
      </dgm:t>
    </dgm:pt>
    <dgm:pt modelId="{06F692B5-9936-450F-AC6B-99909179059D}" type="parTrans" cxnId="{7F929B5F-8356-4FC4-B742-D3E05CB90FFA}">
      <dgm:prSet/>
      <dgm:spPr/>
      <dgm:t>
        <a:bodyPr/>
        <a:lstStyle/>
        <a:p>
          <a:endParaRPr lang="ru-RU" sz="2800"/>
        </a:p>
      </dgm:t>
    </dgm:pt>
    <dgm:pt modelId="{07740908-823A-4B19-8A65-0C35BE02232A}" type="sibTrans" cxnId="{7F929B5F-8356-4FC4-B742-D3E05CB90FFA}">
      <dgm:prSet/>
      <dgm:spPr/>
      <dgm:t>
        <a:bodyPr/>
        <a:lstStyle/>
        <a:p>
          <a:endParaRPr lang="ru-RU" sz="2800"/>
        </a:p>
      </dgm:t>
    </dgm:pt>
    <dgm:pt modelId="{3B1ED491-DB83-42A5-9FD8-253B60C4EDDD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Спортивный праздник «Зимняя лыжня»</a:t>
          </a:r>
        </a:p>
        <a:p>
          <a:endParaRPr lang="ru-RU" sz="1400" b="1" dirty="0">
            <a:solidFill>
              <a:srgbClr val="002060"/>
            </a:solidFill>
          </a:endParaRPr>
        </a:p>
      </dgm:t>
    </dgm:pt>
    <dgm:pt modelId="{3A3DCF57-1D36-402F-A94A-20FB8B3EB589}" type="parTrans" cxnId="{216DF5A7-D66C-46A9-8D6F-8269C9E0D56D}">
      <dgm:prSet/>
      <dgm:spPr/>
      <dgm:t>
        <a:bodyPr/>
        <a:lstStyle/>
        <a:p>
          <a:endParaRPr lang="ru-RU" sz="2800"/>
        </a:p>
      </dgm:t>
    </dgm:pt>
    <dgm:pt modelId="{B7E5DA3C-AFAA-4771-81D1-3E3036255333}" type="sibTrans" cxnId="{216DF5A7-D66C-46A9-8D6F-8269C9E0D56D}">
      <dgm:prSet/>
      <dgm:spPr/>
      <dgm:t>
        <a:bodyPr/>
        <a:lstStyle/>
        <a:p>
          <a:endParaRPr lang="ru-RU" sz="2800"/>
        </a:p>
      </dgm:t>
    </dgm:pt>
    <dgm:pt modelId="{325C0B30-EF09-42D3-8709-567E16E9DF42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« Новый год каждому ребёнку»</a:t>
          </a:r>
        </a:p>
      </dgm:t>
    </dgm:pt>
    <dgm:pt modelId="{6226C174-FD93-458E-8545-68925B89F9E7}" type="parTrans" cxnId="{0E9456A2-FBBD-4B8A-8643-F6A2AC463604}">
      <dgm:prSet/>
      <dgm:spPr/>
      <dgm:t>
        <a:bodyPr/>
        <a:lstStyle/>
        <a:p>
          <a:endParaRPr lang="ru-RU"/>
        </a:p>
      </dgm:t>
    </dgm:pt>
    <dgm:pt modelId="{3B435D0D-DBF6-48EA-AB2E-5ADB2585E26B}" type="sibTrans" cxnId="{0E9456A2-FBBD-4B8A-8643-F6A2AC463604}">
      <dgm:prSet/>
      <dgm:spPr/>
      <dgm:t>
        <a:bodyPr/>
        <a:lstStyle/>
        <a:p>
          <a:endParaRPr lang="ru-RU"/>
        </a:p>
      </dgm:t>
    </dgm:pt>
    <dgm:pt modelId="{C5481352-DF4B-4ECC-9676-DAE9D5B7AC9F}" type="pres">
      <dgm:prSet presAssocID="{19290B30-5270-4DE6-A14E-2C0319C379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AD8D8-17C9-43A5-B80D-FF87462BCEEC}" type="pres">
      <dgm:prSet presAssocID="{72A66A4C-4715-411D-B144-425A9DF73EE6}" presName="node" presStyleLbl="node1" presStyleIdx="0" presStyleCnt="5" custScaleX="145721" custScaleY="91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923B6-B3E2-4BC8-A9F3-6D45DE530DF3}" type="pres">
      <dgm:prSet presAssocID="{72A66A4C-4715-411D-B144-425A9DF73EE6}" presName="spNode" presStyleCnt="0"/>
      <dgm:spPr/>
    </dgm:pt>
    <dgm:pt modelId="{3A064AB5-4044-470E-803C-401481C0E820}" type="pres">
      <dgm:prSet presAssocID="{B0838144-0926-4D37-993D-0F47791F246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7D3FB59-B7A9-49B5-A3B5-8BE845F44236}" type="pres">
      <dgm:prSet presAssocID="{3B1ED491-DB83-42A5-9FD8-253B60C4EDDD}" presName="node" presStyleLbl="node1" presStyleIdx="1" presStyleCnt="5" custScaleX="145822" custScaleY="119438" custRadScaleRad="123847" custRadScaleInc="14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0B3A-DDE6-4C9C-9FB5-399A0D2B75EA}" type="pres">
      <dgm:prSet presAssocID="{3B1ED491-DB83-42A5-9FD8-253B60C4EDDD}" presName="spNode" presStyleCnt="0"/>
      <dgm:spPr/>
    </dgm:pt>
    <dgm:pt modelId="{8AD7E04C-B146-4942-A055-5B20DBAF4A3B}" type="pres">
      <dgm:prSet presAssocID="{B7E5DA3C-AFAA-4771-81D1-3E303625533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042FE61-CE1A-4CDA-A86C-F8D846D4EBE0}" type="pres">
      <dgm:prSet presAssocID="{325C0B30-EF09-42D3-8709-567E16E9DF42}" presName="node" presStyleLbl="node1" presStyleIdx="2" presStyleCnt="5" custScaleX="131721" custScaleY="10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70B8-FDC0-4EAE-935D-A23C067FF097}" type="pres">
      <dgm:prSet presAssocID="{325C0B30-EF09-42D3-8709-567E16E9DF42}" presName="spNode" presStyleCnt="0"/>
      <dgm:spPr/>
    </dgm:pt>
    <dgm:pt modelId="{9260E944-7C1F-4623-B396-19930BC3E0BF}" type="pres">
      <dgm:prSet presAssocID="{3B435D0D-DBF6-48EA-AB2E-5ADB2585E26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361F6FA-79F3-4C05-8EE3-E040E42BF400}" type="pres">
      <dgm:prSet presAssocID="{A3CAA42F-80D7-45D0-A945-B644AD8F13A2}" presName="node" presStyleLbl="node1" presStyleIdx="3" presStyleCnt="5" custScaleX="15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CF5AC-935C-4936-812B-CA0E87EE7051}" type="pres">
      <dgm:prSet presAssocID="{A3CAA42F-80D7-45D0-A945-B644AD8F13A2}" presName="spNode" presStyleCnt="0"/>
      <dgm:spPr/>
    </dgm:pt>
    <dgm:pt modelId="{95820381-E4E1-4B4E-B5F2-F6084DEE446A}" type="pres">
      <dgm:prSet presAssocID="{9D418DC7-44A1-498E-A26C-B4F139E12B7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025288-F553-4E72-B0A3-F76992B3FF5D}" type="pres">
      <dgm:prSet presAssocID="{B043CD23-E560-48FD-AB33-5241E10F770C}" presName="node" presStyleLbl="node1" presStyleIdx="4" presStyleCnt="5" custScaleX="150221" custScaleY="131496" custRadScaleRad="118423" custRadScaleInc="-1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79FD3-1C49-44ED-A9A3-384CD6884707}" type="pres">
      <dgm:prSet presAssocID="{B043CD23-E560-48FD-AB33-5241E10F770C}" presName="spNode" presStyleCnt="0"/>
      <dgm:spPr/>
    </dgm:pt>
    <dgm:pt modelId="{34D53A33-9CF8-423C-8888-EF2F3A957EA2}" type="pres">
      <dgm:prSet presAssocID="{07740908-823A-4B19-8A65-0C35BE02232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AB81B61-0EFB-439C-AC9A-83E4FA322B95}" type="presOf" srcId="{3B435D0D-DBF6-48EA-AB2E-5ADB2585E26B}" destId="{9260E944-7C1F-4623-B396-19930BC3E0BF}" srcOrd="0" destOrd="0" presId="urn:microsoft.com/office/officeart/2005/8/layout/cycle6"/>
    <dgm:cxn modelId="{1EF66F89-1791-4339-B5EB-419AD78909FD}" type="presOf" srcId="{B7E5DA3C-AFAA-4771-81D1-3E3036255333}" destId="{8AD7E04C-B146-4942-A055-5B20DBAF4A3B}" srcOrd="0" destOrd="0" presId="urn:microsoft.com/office/officeart/2005/8/layout/cycle6"/>
    <dgm:cxn modelId="{584771A7-98B3-4895-AA94-D258C80BB8B7}" srcId="{19290B30-5270-4DE6-A14E-2C0319C37989}" destId="{72A66A4C-4715-411D-B144-425A9DF73EE6}" srcOrd="0" destOrd="0" parTransId="{EE29D46B-4A60-4F68-A61F-B1FAD58760EA}" sibTransId="{B0838144-0926-4D37-993D-0F47791F2461}"/>
    <dgm:cxn modelId="{0E9456A2-FBBD-4B8A-8643-F6A2AC463604}" srcId="{19290B30-5270-4DE6-A14E-2C0319C37989}" destId="{325C0B30-EF09-42D3-8709-567E16E9DF42}" srcOrd="2" destOrd="0" parTransId="{6226C174-FD93-458E-8545-68925B89F9E7}" sibTransId="{3B435D0D-DBF6-48EA-AB2E-5ADB2585E26B}"/>
    <dgm:cxn modelId="{AC4DB603-AED7-4C85-9F47-90D6E82687BE}" type="presOf" srcId="{9D418DC7-44A1-498E-A26C-B4F139E12B7F}" destId="{95820381-E4E1-4B4E-B5F2-F6084DEE446A}" srcOrd="0" destOrd="0" presId="urn:microsoft.com/office/officeart/2005/8/layout/cycle6"/>
    <dgm:cxn modelId="{AEAC3582-AC7F-4867-9BBE-4B5468218DA3}" type="presOf" srcId="{B043CD23-E560-48FD-AB33-5241E10F770C}" destId="{22025288-F553-4E72-B0A3-F76992B3FF5D}" srcOrd="0" destOrd="0" presId="urn:microsoft.com/office/officeart/2005/8/layout/cycle6"/>
    <dgm:cxn modelId="{D91BC3B6-401E-4F20-9100-7C814F9071E9}" type="presOf" srcId="{19290B30-5270-4DE6-A14E-2C0319C37989}" destId="{C5481352-DF4B-4ECC-9676-DAE9D5B7AC9F}" srcOrd="0" destOrd="0" presId="urn:microsoft.com/office/officeart/2005/8/layout/cycle6"/>
    <dgm:cxn modelId="{216DF5A7-D66C-46A9-8D6F-8269C9E0D56D}" srcId="{19290B30-5270-4DE6-A14E-2C0319C37989}" destId="{3B1ED491-DB83-42A5-9FD8-253B60C4EDDD}" srcOrd="1" destOrd="0" parTransId="{3A3DCF57-1D36-402F-A94A-20FB8B3EB589}" sibTransId="{B7E5DA3C-AFAA-4771-81D1-3E3036255333}"/>
    <dgm:cxn modelId="{DE666116-E5B2-4639-A387-973E03CFC2D1}" type="presOf" srcId="{07740908-823A-4B19-8A65-0C35BE02232A}" destId="{34D53A33-9CF8-423C-8888-EF2F3A957EA2}" srcOrd="0" destOrd="0" presId="urn:microsoft.com/office/officeart/2005/8/layout/cycle6"/>
    <dgm:cxn modelId="{47BFCDD2-39B1-4807-B196-954336828205}" srcId="{19290B30-5270-4DE6-A14E-2C0319C37989}" destId="{A3CAA42F-80D7-45D0-A945-B644AD8F13A2}" srcOrd="3" destOrd="0" parTransId="{048DDF42-23BF-4AD1-BE91-E584BBD7B210}" sibTransId="{9D418DC7-44A1-498E-A26C-B4F139E12B7F}"/>
    <dgm:cxn modelId="{9D1CB69A-0FC3-4E56-BFFD-485744D0270D}" type="presOf" srcId="{3B1ED491-DB83-42A5-9FD8-253B60C4EDDD}" destId="{47D3FB59-B7A9-49B5-A3B5-8BE845F44236}" srcOrd="0" destOrd="0" presId="urn:microsoft.com/office/officeart/2005/8/layout/cycle6"/>
    <dgm:cxn modelId="{E1D90E0A-0FA7-4D53-89AC-9E89FAAFECCB}" type="presOf" srcId="{72A66A4C-4715-411D-B144-425A9DF73EE6}" destId="{CCBAD8D8-17C9-43A5-B80D-FF87462BCEEC}" srcOrd="0" destOrd="0" presId="urn:microsoft.com/office/officeart/2005/8/layout/cycle6"/>
    <dgm:cxn modelId="{7F929B5F-8356-4FC4-B742-D3E05CB90FFA}" srcId="{19290B30-5270-4DE6-A14E-2C0319C37989}" destId="{B043CD23-E560-48FD-AB33-5241E10F770C}" srcOrd="4" destOrd="0" parTransId="{06F692B5-9936-450F-AC6B-99909179059D}" sibTransId="{07740908-823A-4B19-8A65-0C35BE02232A}"/>
    <dgm:cxn modelId="{B00230C0-09AC-404D-B53B-5C1459C7B016}" type="presOf" srcId="{B0838144-0926-4D37-993D-0F47791F2461}" destId="{3A064AB5-4044-470E-803C-401481C0E820}" srcOrd="0" destOrd="0" presId="urn:microsoft.com/office/officeart/2005/8/layout/cycle6"/>
    <dgm:cxn modelId="{130BBF06-982E-4EA2-A9AE-4EEBE8070015}" type="presOf" srcId="{325C0B30-EF09-42D3-8709-567E16E9DF42}" destId="{6042FE61-CE1A-4CDA-A86C-F8D846D4EBE0}" srcOrd="0" destOrd="0" presId="urn:microsoft.com/office/officeart/2005/8/layout/cycle6"/>
    <dgm:cxn modelId="{EC2658C2-53FC-4E82-A0DE-18A9680CE30F}" type="presOf" srcId="{A3CAA42F-80D7-45D0-A945-B644AD8F13A2}" destId="{0361F6FA-79F3-4C05-8EE3-E040E42BF400}" srcOrd="0" destOrd="0" presId="urn:microsoft.com/office/officeart/2005/8/layout/cycle6"/>
    <dgm:cxn modelId="{9EAB8097-EB9D-442A-B8FE-A616EEDAF60D}" type="presParOf" srcId="{C5481352-DF4B-4ECC-9676-DAE9D5B7AC9F}" destId="{CCBAD8D8-17C9-43A5-B80D-FF87462BCEEC}" srcOrd="0" destOrd="0" presId="urn:microsoft.com/office/officeart/2005/8/layout/cycle6"/>
    <dgm:cxn modelId="{48DE22E4-D494-49FA-AFB2-E75698A49292}" type="presParOf" srcId="{C5481352-DF4B-4ECC-9676-DAE9D5B7AC9F}" destId="{349923B6-B3E2-4BC8-A9F3-6D45DE530DF3}" srcOrd="1" destOrd="0" presId="urn:microsoft.com/office/officeart/2005/8/layout/cycle6"/>
    <dgm:cxn modelId="{22C6F9E5-BB64-40EE-84B1-6B7620A0C066}" type="presParOf" srcId="{C5481352-DF4B-4ECC-9676-DAE9D5B7AC9F}" destId="{3A064AB5-4044-470E-803C-401481C0E820}" srcOrd="2" destOrd="0" presId="urn:microsoft.com/office/officeart/2005/8/layout/cycle6"/>
    <dgm:cxn modelId="{B30F9863-670D-468E-887E-48F84937BFB1}" type="presParOf" srcId="{C5481352-DF4B-4ECC-9676-DAE9D5B7AC9F}" destId="{47D3FB59-B7A9-49B5-A3B5-8BE845F44236}" srcOrd="3" destOrd="0" presId="urn:microsoft.com/office/officeart/2005/8/layout/cycle6"/>
    <dgm:cxn modelId="{3BBF19A5-D1D3-46FF-A44B-C278BCFEC961}" type="presParOf" srcId="{C5481352-DF4B-4ECC-9676-DAE9D5B7AC9F}" destId="{541C0B3A-DDE6-4C9C-9FB5-399A0D2B75EA}" srcOrd="4" destOrd="0" presId="urn:microsoft.com/office/officeart/2005/8/layout/cycle6"/>
    <dgm:cxn modelId="{57A4227C-A2FD-42B8-A316-F10E6FBE1CBB}" type="presParOf" srcId="{C5481352-DF4B-4ECC-9676-DAE9D5B7AC9F}" destId="{8AD7E04C-B146-4942-A055-5B20DBAF4A3B}" srcOrd="5" destOrd="0" presId="urn:microsoft.com/office/officeart/2005/8/layout/cycle6"/>
    <dgm:cxn modelId="{93013127-3597-401F-B334-68A9EA17103A}" type="presParOf" srcId="{C5481352-DF4B-4ECC-9676-DAE9D5B7AC9F}" destId="{6042FE61-CE1A-4CDA-A86C-F8D846D4EBE0}" srcOrd="6" destOrd="0" presId="urn:microsoft.com/office/officeart/2005/8/layout/cycle6"/>
    <dgm:cxn modelId="{2689907A-1296-4092-A104-039DD15E3329}" type="presParOf" srcId="{C5481352-DF4B-4ECC-9676-DAE9D5B7AC9F}" destId="{57F370B8-FDC0-4EAE-935D-A23C067FF097}" srcOrd="7" destOrd="0" presId="urn:microsoft.com/office/officeart/2005/8/layout/cycle6"/>
    <dgm:cxn modelId="{9B06F50C-372F-4725-B348-E3A4836F9A63}" type="presParOf" srcId="{C5481352-DF4B-4ECC-9676-DAE9D5B7AC9F}" destId="{9260E944-7C1F-4623-B396-19930BC3E0BF}" srcOrd="8" destOrd="0" presId="urn:microsoft.com/office/officeart/2005/8/layout/cycle6"/>
    <dgm:cxn modelId="{DA90C166-7200-437E-8920-CF9E79C589B6}" type="presParOf" srcId="{C5481352-DF4B-4ECC-9676-DAE9D5B7AC9F}" destId="{0361F6FA-79F3-4C05-8EE3-E040E42BF400}" srcOrd="9" destOrd="0" presId="urn:microsoft.com/office/officeart/2005/8/layout/cycle6"/>
    <dgm:cxn modelId="{CA65A93E-BDD5-4052-AFBB-0211B8658095}" type="presParOf" srcId="{C5481352-DF4B-4ECC-9676-DAE9D5B7AC9F}" destId="{552CF5AC-935C-4936-812B-CA0E87EE7051}" srcOrd="10" destOrd="0" presId="urn:microsoft.com/office/officeart/2005/8/layout/cycle6"/>
    <dgm:cxn modelId="{9326662C-0947-4276-A05A-BCD93ADD3AAE}" type="presParOf" srcId="{C5481352-DF4B-4ECC-9676-DAE9D5B7AC9F}" destId="{95820381-E4E1-4B4E-B5F2-F6084DEE446A}" srcOrd="11" destOrd="0" presId="urn:microsoft.com/office/officeart/2005/8/layout/cycle6"/>
    <dgm:cxn modelId="{D29D264F-0E8B-46A0-845C-1B0D0A2C0A09}" type="presParOf" srcId="{C5481352-DF4B-4ECC-9676-DAE9D5B7AC9F}" destId="{22025288-F553-4E72-B0A3-F76992B3FF5D}" srcOrd="12" destOrd="0" presId="urn:microsoft.com/office/officeart/2005/8/layout/cycle6"/>
    <dgm:cxn modelId="{0C557B02-E150-44DE-8BB9-34D79AA5F3EE}" type="presParOf" srcId="{C5481352-DF4B-4ECC-9676-DAE9D5B7AC9F}" destId="{2CE79FD3-1C49-44ED-A9A3-384CD6884707}" srcOrd="13" destOrd="0" presId="urn:microsoft.com/office/officeart/2005/8/layout/cycle6"/>
    <dgm:cxn modelId="{DE8F5AAD-9CA0-4C42-BBEB-E730EE157C32}" type="presParOf" srcId="{C5481352-DF4B-4ECC-9676-DAE9D5B7AC9F}" destId="{34D53A33-9CF8-423C-8888-EF2F3A957EA2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290B30-5270-4DE6-A14E-2C0319C3798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66A4C-4715-411D-B144-425A9DF73EE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Встреча с психологом школы</a:t>
          </a:r>
        </a:p>
        <a:p>
          <a:endParaRPr lang="ru-RU" sz="1400" b="1" dirty="0" smtClean="0">
            <a:solidFill>
              <a:srgbClr val="002060"/>
            </a:solidFill>
          </a:endParaRPr>
        </a:p>
        <a:p>
          <a:endParaRPr lang="ru-RU" sz="1400" b="1" dirty="0">
            <a:solidFill>
              <a:srgbClr val="002060"/>
            </a:solidFill>
          </a:endParaRPr>
        </a:p>
      </dgm:t>
    </dgm:pt>
    <dgm:pt modelId="{EE29D46B-4A60-4F68-A61F-B1FAD58760EA}" type="parTrans" cxnId="{584771A7-98B3-4895-AA94-D258C80BB8B7}">
      <dgm:prSet/>
      <dgm:spPr/>
      <dgm:t>
        <a:bodyPr/>
        <a:lstStyle/>
        <a:p>
          <a:endParaRPr lang="ru-RU" sz="2800"/>
        </a:p>
      </dgm:t>
    </dgm:pt>
    <dgm:pt modelId="{B0838144-0926-4D37-993D-0F47791F2461}" type="sibTrans" cxnId="{584771A7-98B3-4895-AA94-D258C80BB8B7}">
      <dgm:prSet/>
      <dgm:spPr/>
      <dgm:t>
        <a:bodyPr/>
        <a:lstStyle/>
        <a:p>
          <a:endParaRPr lang="ru-RU" sz="2800"/>
        </a:p>
      </dgm:t>
    </dgm:pt>
    <dgm:pt modelId="{A3CAA42F-80D7-45D0-A945-B644AD8F13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Встреча с активом городского волонтёрского движения</a:t>
          </a:r>
        </a:p>
      </dgm:t>
    </dgm:pt>
    <dgm:pt modelId="{048DDF42-23BF-4AD1-BE91-E584BBD7B210}" type="parTrans" cxnId="{47BFCDD2-39B1-4807-B196-954336828205}">
      <dgm:prSet/>
      <dgm:spPr/>
      <dgm:t>
        <a:bodyPr/>
        <a:lstStyle/>
        <a:p>
          <a:endParaRPr lang="ru-RU" sz="2800"/>
        </a:p>
      </dgm:t>
    </dgm:pt>
    <dgm:pt modelId="{9D418DC7-44A1-498E-A26C-B4F139E12B7F}" type="sibTrans" cxnId="{47BFCDD2-39B1-4807-B196-954336828205}">
      <dgm:prSet/>
      <dgm:spPr/>
      <dgm:t>
        <a:bodyPr/>
        <a:lstStyle/>
        <a:p>
          <a:endParaRPr lang="ru-RU" sz="2800"/>
        </a:p>
      </dgm:t>
    </dgm:pt>
    <dgm:pt modelId="{B043CD23-E560-48FD-AB33-5241E10F770C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+mj-lt"/>
            </a:rPr>
            <a:t> Встреча с представителем ДЮСШ, привлечение учащихся в спортивные секции города</a:t>
          </a:r>
        </a:p>
        <a:p>
          <a:r>
            <a:rPr lang="ru-RU" sz="1400" b="1" dirty="0" smtClean="0">
              <a:solidFill>
                <a:srgbClr val="002060"/>
              </a:solidFill>
            </a:rPr>
            <a:t> </a:t>
          </a:r>
          <a:endParaRPr lang="ru-RU" sz="1400" b="1" dirty="0">
            <a:solidFill>
              <a:srgbClr val="002060"/>
            </a:solidFill>
          </a:endParaRPr>
        </a:p>
      </dgm:t>
    </dgm:pt>
    <dgm:pt modelId="{06F692B5-9936-450F-AC6B-99909179059D}" type="parTrans" cxnId="{7F929B5F-8356-4FC4-B742-D3E05CB90FFA}">
      <dgm:prSet/>
      <dgm:spPr/>
      <dgm:t>
        <a:bodyPr/>
        <a:lstStyle/>
        <a:p>
          <a:endParaRPr lang="ru-RU" sz="2800"/>
        </a:p>
      </dgm:t>
    </dgm:pt>
    <dgm:pt modelId="{07740908-823A-4B19-8A65-0C35BE02232A}" type="sibTrans" cxnId="{7F929B5F-8356-4FC4-B742-D3E05CB90FFA}">
      <dgm:prSet/>
      <dgm:spPr/>
      <dgm:t>
        <a:bodyPr/>
        <a:lstStyle/>
        <a:p>
          <a:endParaRPr lang="ru-RU" sz="2800"/>
        </a:p>
      </dgm:t>
    </dgm:pt>
    <dgm:pt modelId="{325C0B30-EF09-42D3-8709-567E16E9DF42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Встреча с медицинским работником</a:t>
          </a:r>
        </a:p>
      </dgm:t>
    </dgm:pt>
    <dgm:pt modelId="{6226C174-FD93-458E-8545-68925B89F9E7}" type="parTrans" cxnId="{0E9456A2-FBBD-4B8A-8643-F6A2AC463604}">
      <dgm:prSet/>
      <dgm:spPr/>
      <dgm:t>
        <a:bodyPr/>
        <a:lstStyle/>
        <a:p>
          <a:endParaRPr lang="ru-RU"/>
        </a:p>
      </dgm:t>
    </dgm:pt>
    <dgm:pt modelId="{3B435D0D-DBF6-48EA-AB2E-5ADB2585E26B}" type="sibTrans" cxnId="{0E9456A2-FBBD-4B8A-8643-F6A2AC463604}">
      <dgm:prSet/>
      <dgm:spPr/>
      <dgm:t>
        <a:bodyPr/>
        <a:lstStyle/>
        <a:p>
          <a:endParaRPr lang="ru-RU"/>
        </a:p>
      </dgm:t>
    </dgm:pt>
    <dgm:pt modelId="{C5481352-DF4B-4ECC-9676-DAE9D5B7AC9F}" type="pres">
      <dgm:prSet presAssocID="{19290B30-5270-4DE6-A14E-2C0319C379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AD8D8-17C9-43A5-B80D-FF87462BCEEC}" type="pres">
      <dgm:prSet presAssocID="{72A66A4C-4715-411D-B144-425A9DF73EE6}" presName="node" presStyleLbl="node1" presStyleIdx="0" presStyleCnt="4" custScaleX="145721" custScaleY="91630" custRadScaleRad="107769" custRadScaleInc="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923B6-B3E2-4BC8-A9F3-6D45DE530DF3}" type="pres">
      <dgm:prSet presAssocID="{72A66A4C-4715-411D-B144-425A9DF73EE6}" presName="spNode" presStyleCnt="0"/>
      <dgm:spPr/>
    </dgm:pt>
    <dgm:pt modelId="{3A064AB5-4044-470E-803C-401481C0E820}" type="pres">
      <dgm:prSet presAssocID="{B0838144-0926-4D37-993D-0F47791F246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042FE61-CE1A-4CDA-A86C-F8D846D4EBE0}" type="pres">
      <dgm:prSet presAssocID="{325C0B30-EF09-42D3-8709-567E16E9DF42}" presName="node" presStyleLbl="node1" presStyleIdx="1" presStyleCnt="4" custScaleX="131721" custScaleY="104201" custRadScaleRad="125175" custRadScaleInc="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70B8-FDC0-4EAE-935D-A23C067FF097}" type="pres">
      <dgm:prSet presAssocID="{325C0B30-EF09-42D3-8709-567E16E9DF42}" presName="spNode" presStyleCnt="0"/>
      <dgm:spPr/>
    </dgm:pt>
    <dgm:pt modelId="{9260E944-7C1F-4623-B396-19930BC3E0BF}" type="pres">
      <dgm:prSet presAssocID="{3B435D0D-DBF6-48EA-AB2E-5ADB2585E2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361F6FA-79F3-4C05-8EE3-E040E42BF400}" type="pres">
      <dgm:prSet presAssocID="{A3CAA42F-80D7-45D0-A945-B644AD8F13A2}" presName="node" presStyleLbl="node1" presStyleIdx="2" presStyleCnt="4" custScaleX="15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CF5AC-935C-4936-812B-CA0E87EE7051}" type="pres">
      <dgm:prSet presAssocID="{A3CAA42F-80D7-45D0-A945-B644AD8F13A2}" presName="spNode" presStyleCnt="0"/>
      <dgm:spPr/>
    </dgm:pt>
    <dgm:pt modelId="{95820381-E4E1-4B4E-B5F2-F6084DEE446A}" type="pres">
      <dgm:prSet presAssocID="{9D418DC7-44A1-498E-A26C-B4F139E12B7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2025288-F553-4E72-B0A3-F76992B3FF5D}" type="pres">
      <dgm:prSet presAssocID="{B043CD23-E560-48FD-AB33-5241E10F770C}" presName="node" presStyleLbl="node1" presStyleIdx="3" presStyleCnt="4" custScaleX="150221" custScaleY="131496" custRadScaleRad="125390" custRadScaleInc="1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79FD3-1C49-44ED-A9A3-384CD6884707}" type="pres">
      <dgm:prSet presAssocID="{B043CD23-E560-48FD-AB33-5241E10F770C}" presName="spNode" presStyleCnt="0"/>
      <dgm:spPr/>
    </dgm:pt>
    <dgm:pt modelId="{34D53A33-9CF8-423C-8888-EF2F3A957EA2}" type="pres">
      <dgm:prSet presAssocID="{07740908-823A-4B19-8A65-0C35BE02232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0C947EF-E24E-46D0-A7BB-63518E86CEF1}" type="presOf" srcId="{A3CAA42F-80D7-45D0-A945-B644AD8F13A2}" destId="{0361F6FA-79F3-4C05-8EE3-E040E42BF400}" srcOrd="0" destOrd="0" presId="urn:microsoft.com/office/officeart/2005/8/layout/cycle6"/>
    <dgm:cxn modelId="{082D410C-5399-4201-92F7-A0DE69A3B965}" type="presOf" srcId="{19290B30-5270-4DE6-A14E-2C0319C37989}" destId="{C5481352-DF4B-4ECC-9676-DAE9D5B7AC9F}" srcOrd="0" destOrd="0" presId="urn:microsoft.com/office/officeart/2005/8/layout/cycle6"/>
    <dgm:cxn modelId="{584771A7-98B3-4895-AA94-D258C80BB8B7}" srcId="{19290B30-5270-4DE6-A14E-2C0319C37989}" destId="{72A66A4C-4715-411D-B144-425A9DF73EE6}" srcOrd="0" destOrd="0" parTransId="{EE29D46B-4A60-4F68-A61F-B1FAD58760EA}" sibTransId="{B0838144-0926-4D37-993D-0F47791F2461}"/>
    <dgm:cxn modelId="{D853AC6F-CF4F-4E21-87E1-193E317FA802}" type="presOf" srcId="{07740908-823A-4B19-8A65-0C35BE02232A}" destId="{34D53A33-9CF8-423C-8888-EF2F3A957EA2}" srcOrd="0" destOrd="0" presId="urn:microsoft.com/office/officeart/2005/8/layout/cycle6"/>
    <dgm:cxn modelId="{B3E9EBC3-ED29-44F3-8DC4-890718FF7FDA}" type="presOf" srcId="{9D418DC7-44A1-498E-A26C-B4F139E12B7F}" destId="{95820381-E4E1-4B4E-B5F2-F6084DEE446A}" srcOrd="0" destOrd="0" presId="urn:microsoft.com/office/officeart/2005/8/layout/cycle6"/>
    <dgm:cxn modelId="{EBE5742C-EE61-425E-8D53-915F3D447B17}" type="presOf" srcId="{325C0B30-EF09-42D3-8709-567E16E9DF42}" destId="{6042FE61-CE1A-4CDA-A86C-F8D846D4EBE0}" srcOrd="0" destOrd="0" presId="urn:microsoft.com/office/officeart/2005/8/layout/cycle6"/>
    <dgm:cxn modelId="{90271E1F-C77E-4B49-B110-0629AF87F5C4}" type="presOf" srcId="{3B435D0D-DBF6-48EA-AB2E-5ADB2585E26B}" destId="{9260E944-7C1F-4623-B396-19930BC3E0BF}" srcOrd="0" destOrd="0" presId="urn:microsoft.com/office/officeart/2005/8/layout/cycle6"/>
    <dgm:cxn modelId="{36BC3A8B-384C-4531-9FCB-2830EEF0A814}" type="presOf" srcId="{B0838144-0926-4D37-993D-0F47791F2461}" destId="{3A064AB5-4044-470E-803C-401481C0E820}" srcOrd="0" destOrd="0" presId="urn:microsoft.com/office/officeart/2005/8/layout/cycle6"/>
    <dgm:cxn modelId="{7F929B5F-8356-4FC4-B742-D3E05CB90FFA}" srcId="{19290B30-5270-4DE6-A14E-2C0319C37989}" destId="{B043CD23-E560-48FD-AB33-5241E10F770C}" srcOrd="3" destOrd="0" parTransId="{06F692B5-9936-450F-AC6B-99909179059D}" sibTransId="{07740908-823A-4B19-8A65-0C35BE02232A}"/>
    <dgm:cxn modelId="{7BDBF666-C3AE-411A-94AD-A6CD0595AD54}" type="presOf" srcId="{B043CD23-E560-48FD-AB33-5241E10F770C}" destId="{22025288-F553-4E72-B0A3-F76992B3FF5D}" srcOrd="0" destOrd="0" presId="urn:microsoft.com/office/officeart/2005/8/layout/cycle6"/>
    <dgm:cxn modelId="{0E9456A2-FBBD-4B8A-8643-F6A2AC463604}" srcId="{19290B30-5270-4DE6-A14E-2C0319C37989}" destId="{325C0B30-EF09-42D3-8709-567E16E9DF42}" srcOrd="1" destOrd="0" parTransId="{6226C174-FD93-458E-8545-68925B89F9E7}" sibTransId="{3B435D0D-DBF6-48EA-AB2E-5ADB2585E26B}"/>
    <dgm:cxn modelId="{A9260AD3-15AA-495E-AABD-4B6EE671006B}" type="presOf" srcId="{72A66A4C-4715-411D-B144-425A9DF73EE6}" destId="{CCBAD8D8-17C9-43A5-B80D-FF87462BCEEC}" srcOrd="0" destOrd="0" presId="urn:microsoft.com/office/officeart/2005/8/layout/cycle6"/>
    <dgm:cxn modelId="{47BFCDD2-39B1-4807-B196-954336828205}" srcId="{19290B30-5270-4DE6-A14E-2C0319C37989}" destId="{A3CAA42F-80D7-45D0-A945-B644AD8F13A2}" srcOrd="2" destOrd="0" parTransId="{048DDF42-23BF-4AD1-BE91-E584BBD7B210}" sibTransId="{9D418DC7-44A1-498E-A26C-B4F139E12B7F}"/>
    <dgm:cxn modelId="{35007A08-F04E-4C54-AE32-9A9EA42A8861}" type="presParOf" srcId="{C5481352-DF4B-4ECC-9676-DAE9D5B7AC9F}" destId="{CCBAD8D8-17C9-43A5-B80D-FF87462BCEEC}" srcOrd="0" destOrd="0" presId="urn:microsoft.com/office/officeart/2005/8/layout/cycle6"/>
    <dgm:cxn modelId="{EF107029-16DE-4D11-838B-7ECCD0CAB9CA}" type="presParOf" srcId="{C5481352-DF4B-4ECC-9676-DAE9D5B7AC9F}" destId="{349923B6-B3E2-4BC8-A9F3-6D45DE530DF3}" srcOrd="1" destOrd="0" presId="urn:microsoft.com/office/officeart/2005/8/layout/cycle6"/>
    <dgm:cxn modelId="{360403AC-F02A-4132-B72C-2406DC533AF4}" type="presParOf" srcId="{C5481352-DF4B-4ECC-9676-DAE9D5B7AC9F}" destId="{3A064AB5-4044-470E-803C-401481C0E820}" srcOrd="2" destOrd="0" presId="urn:microsoft.com/office/officeart/2005/8/layout/cycle6"/>
    <dgm:cxn modelId="{B0E151D0-7AD0-407D-AA5C-4B58376D7A50}" type="presParOf" srcId="{C5481352-DF4B-4ECC-9676-DAE9D5B7AC9F}" destId="{6042FE61-CE1A-4CDA-A86C-F8D846D4EBE0}" srcOrd="3" destOrd="0" presId="urn:microsoft.com/office/officeart/2005/8/layout/cycle6"/>
    <dgm:cxn modelId="{60676FD2-F565-4DB6-A789-A6C7D8927517}" type="presParOf" srcId="{C5481352-DF4B-4ECC-9676-DAE9D5B7AC9F}" destId="{57F370B8-FDC0-4EAE-935D-A23C067FF097}" srcOrd="4" destOrd="0" presId="urn:microsoft.com/office/officeart/2005/8/layout/cycle6"/>
    <dgm:cxn modelId="{A5C81645-C71D-464B-8513-2E5BFC832170}" type="presParOf" srcId="{C5481352-DF4B-4ECC-9676-DAE9D5B7AC9F}" destId="{9260E944-7C1F-4623-B396-19930BC3E0BF}" srcOrd="5" destOrd="0" presId="urn:microsoft.com/office/officeart/2005/8/layout/cycle6"/>
    <dgm:cxn modelId="{FBC09D2F-A770-43EB-8B25-FF366F022D97}" type="presParOf" srcId="{C5481352-DF4B-4ECC-9676-DAE9D5B7AC9F}" destId="{0361F6FA-79F3-4C05-8EE3-E040E42BF400}" srcOrd="6" destOrd="0" presId="urn:microsoft.com/office/officeart/2005/8/layout/cycle6"/>
    <dgm:cxn modelId="{3BEC1A68-6BE2-4380-B7F3-7C59A4AA64EA}" type="presParOf" srcId="{C5481352-DF4B-4ECC-9676-DAE9D5B7AC9F}" destId="{552CF5AC-935C-4936-812B-CA0E87EE7051}" srcOrd="7" destOrd="0" presId="urn:microsoft.com/office/officeart/2005/8/layout/cycle6"/>
    <dgm:cxn modelId="{BF826B40-5F89-4045-ABC2-E131BF3EE7B3}" type="presParOf" srcId="{C5481352-DF4B-4ECC-9676-DAE9D5B7AC9F}" destId="{95820381-E4E1-4B4E-B5F2-F6084DEE446A}" srcOrd="8" destOrd="0" presId="urn:microsoft.com/office/officeart/2005/8/layout/cycle6"/>
    <dgm:cxn modelId="{B1DF2C48-E630-4D2A-96BE-515729AFD038}" type="presParOf" srcId="{C5481352-DF4B-4ECC-9676-DAE9D5B7AC9F}" destId="{22025288-F553-4E72-B0A3-F76992B3FF5D}" srcOrd="9" destOrd="0" presId="urn:microsoft.com/office/officeart/2005/8/layout/cycle6"/>
    <dgm:cxn modelId="{5D4D5EB4-7FA3-4CAC-AF1E-7C295B9FC2E1}" type="presParOf" srcId="{C5481352-DF4B-4ECC-9676-DAE9D5B7AC9F}" destId="{2CE79FD3-1C49-44ED-A9A3-384CD6884707}" srcOrd="10" destOrd="0" presId="urn:microsoft.com/office/officeart/2005/8/layout/cycle6"/>
    <dgm:cxn modelId="{A9F96BE8-124A-4C45-9B19-267168E345B7}" type="presParOf" srcId="{C5481352-DF4B-4ECC-9676-DAE9D5B7AC9F}" destId="{34D53A33-9CF8-423C-8888-EF2F3A957EA2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D379F-C520-4634-A178-EAB4A85218CD}">
      <dsp:nvSpPr>
        <dsp:cNvPr id="0" name=""/>
        <dsp:cNvSpPr/>
      </dsp:nvSpPr>
      <dsp:spPr>
        <a:xfrm>
          <a:off x="619268" y="0"/>
          <a:ext cx="5383326" cy="49685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D6665-A795-45BD-8A15-10B61A0AFB0A}">
      <dsp:nvSpPr>
        <dsp:cNvPr id="0" name=""/>
        <dsp:cNvSpPr/>
      </dsp:nvSpPr>
      <dsp:spPr>
        <a:xfrm>
          <a:off x="3331452" y="499523"/>
          <a:ext cx="3229558" cy="1176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Развитие  волонтёрского  движения  в  коррекционной  (спец.)  школе-интернате 8  вида, формирование  позитивных  установок  уч-ся  на  добровольческую  деятельность</a:t>
          </a:r>
          <a:endParaRPr lang="ru-RU" sz="1400" kern="1200" dirty="0"/>
        </a:p>
      </dsp:txBody>
      <dsp:txXfrm>
        <a:off x="3388867" y="556938"/>
        <a:ext cx="3114728" cy="1061319"/>
      </dsp:txXfrm>
    </dsp:sp>
    <dsp:sp modelId="{9CC8686B-4477-45E1-8902-8F281FEA5131}">
      <dsp:nvSpPr>
        <dsp:cNvPr id="0" name=""/>
        <dsp:cNvSpPr/>
      </dsp:nvSpPr>
      <dsp:spPr>
        <a:xfrm>
          <a:off x="3331452" y="1822691"/>
          <a:ext cx="3229558" cy="1176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Апробация  новых  форм  организации  занятости  детей  с  ОВЗ  для  развития  их  самостоятельной  познавательной  деятельности, профилактики  вредных  привычек, воспитания  ЗОЖ</a:t>
          </a:r>
        </a:p>
      </dsp:txBody>
      <dsp:txXfrm>
        <a:off x="3388867" y="1880106"/>
        <a:ext cx="3114728" cy="1061319"/>
      </dsp:txXfrm>
    </dsp:sp>
    <dsp:sp modelId="{FF128898-8AA2-4E2E-824A-52515014F4BF}">
      <dsp:nvSpPr>
        <dsp:cNvPr id="0" name=""/>
        <dsp:cNvSpPr/>
      </dsp:nvSpPr>
      <dsp:spPr>
        <a:xfrm>
          <a:off x="3331452" y="3145860"/>
          <a:ext cx="3229558" cy="1176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Формирование  навыков  социально  ответственного  поведения.</a:t>
          </a:r>
          <a:endParaRPr lang="ru-RU" sz="1400" b="1" kern="1200" dirty="0"/>
        </a:p>
      </dsp:txBody>
      <dsp:txXfrm>
        <a:off x="3388867" y="3203275"/>
        <a:ext cx="3114728" cy="10613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FB59-B7A9-49B5-A3B5-8BE845F44236}">
      <dsp:nvSpPr>
        <dsp:cNvPr id="0" name=""/>
        <dsp:cNvSpPr/>
      </dsp:nvSpPr>
      <dsp:spPr>
        <a:xfrm>
          <a:off x="2746561" y="-55882"/>
          <a:ext cx="2661052" cy="1416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Тренинги:                                « Умей сказать « Нет»,             « Познай себя»,                       « Сверстник сверстнику»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</a:endParaRPr>
        </a:p>
      </dsp:txBody>
      <dsp:txXfrm>
        <a:off x="2815720" y="13277"/>
        <a:ext cx="2522734" cy="1278409"/>
      </dsp:txXfrm>
    </dsp:sp>
    <dsp:sp modelId="{8AD7E04C-B146-4942-A055-5B20DBAF4A3B}">
      <dsp:nvSpPr>
        <dsp:cNvPr id="0" name=""/>
        <dsp:cNvSpPr/>
      </dsp:nvSpPr>
      <dsp:spPr>
        <a:xfrm>
          <a:off x="3005269" y="1201692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2414985" y="53155"/>
              </a:moveTo>
              <a:arcTo wR="1961444" hR="1961444" stAng="17002163" swAng="22736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2FE61-CE1A-4CDA-A86C-F8D846D4EBE0}">
      <dsp:nvSpPr>
        <dsp:cNvPr id="0" name=""/>
        <dsp:cNvSpPr/>
      </dsp:nvSpPr>
      <dsp:spPr>
        <a:xfrm>
          <a:off x="5389769" y="1945920"/>
          <a:ext cx="2403728" cy="1235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Выпуски и раздача буклетов о вреде курения</a:t>
          </a:r>
        </a:p>
      </dsp:txBody>
      <dsp:txXfrm>
        <a:off x="5450105" y="2006256"/>
        <a:ext cx="2283056" cy="1115319"/>
      </dsp:txXfrm>
    </dsp:sp>
    <dsp:sp modelId="{9260E944-7C1F-4623-B396-19930BC3E0BF}">
      <dsp:nvSpPr>
        <dsp:cNvPr id="0" name=""/>
        <dsp:cNvSpPr/>
      </dsp:nvSpPr>
      <dsp:spPr>
        <a:xfrm>
          <a:off x="2935682" y="132648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3585790" y="3060882"/>
              </a:moveTo>
              <a:arcTo wR="1961444" hR="1961444" stAng="2045526" swAng="2459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F6FA-79F3-4C05-8EE3-E040E42BF400}">
      <dsp:nvSpPr>
        <dsp:cNvPr id="0" name=""/>
        <dsp:cNvSpPr/>
      </dsp:nvSpPr>
      <dsp:spPr>
        <a:xfrm>
          <a:off x="2598933" y="3982289"/>
          <a:ext cx="2789595" cy="118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Создание рекламного ролика « Здоровье в моде»</a:t>
          </a:r>
        </a:p>
      </dsp:txBody>
      <dsp:txXfrm>
        <a:off x="2656837" y="4040193"/>
        <a:ext cx="2673787" cy="1070353"/>
      </dsp:txXfrm>
    </dsp:sp>
    <dsp:sp modelId="{95820381-E4E1-4B4E-B5F2-F6084DEE446A}">
      <dsp:nvSpPr>
        <dsp:cNvPr id="0" name=""/>
        <dsp:cNvSpPr/>
      </dsp:nvSpPr>
      <dsp:spPr>
        <a:xfrm>
          <a:off x="1218181" y="158024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1369980" y="3831587"/>
              </a:moveTo>
              <a:arcTo wR="1961444" hR="1961444" stAng="6453026" swAng="19669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5288-F553-4E72-B0A3-F76992B3FF5D}">
      <dsp:nvSpPr>
        <dsp:cNvPr id="0" name=""/>
        <dsp:cNvSpPr/>
      </dsp:nvSpPr>
      <dsp:spPr>
        <a:xfrm>
          <a:off x="174791" y="1803049"/>
          <a:ext cx="2741328" cy="1559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+mj-lt"/>
            </a:rPr>
            <a:t> Беседы : « Мы за здоровый образ жизни»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50932" y="1879190"/>
        <a:ext cx="2589046" cy="1407472"/>
      </dsp:txXfrm>
    </dsp:sp>
    <dsp:sp modelId="{34D53A33-9CF8-423C-8888-EF2F3A957EA2}">
      <dsp:nvSpPr>
        <dsp:cNvPr id="0" name=""/>
        <dsp:cNvSpPr/>
      </dsp:nvSpPr>
      <dsp:spPr>
        <a:xfrm>
          <a:off x="1278935" y="1034571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412286" y="758376"/>
              </a:moveTo>
              <a:arcTo wR="1961444" hR="1961444" stAng="13069964" swAng="22327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D8D8-17C9-43A5-B80D-FF87462BCEEC}">
      <dsp:nvSpPr>
        <dsp:cNvPr id="0" name=""/>
        <dsp:cNvSpPr/>
      </dsp:nvSpPr>
      <dsp:spPr>
        <a:xfrm>
          <a:off x="2118143" y="33199"/>
          <a:ext cx="3415804" cy="1396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Операция </a:t>
          </a:r>
          <a:r>
            <a:rPr lang="ru-RU" sz="1400" b="1" kern="1200" dirty="0" smtClean="0">
              <a:solidFill>
                <a:srgbClr val="002060"/>
              </a:solidFill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smtClean="0">
              <a:solidFill>
                <a:srgbClr val="002060"/>
              </a:solidFill>
            </a:rPr>
            <a:t>« Дом в котором я живу»  благоустройство пришкольного участка, клумб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</a:endParaRPr>
        </a:p>
      </dsp:txBody>
      <dsp:txXfrm>
        <a:off x="2186296" y="101352"/>
        <a:ext cx="3279498" cy="1259811"/>
      </dsp:txXfrm>
    </dsp:sp>
    <dsp:sp modelId="{3A064AB5-4044-470E-803C-401481C0E820}">
      <dsp:nvSpPr>
        <dsp:cNvPr id="0" name=""/>
        <dsp:cNvSpPr/>
      </dsp:nvSpPr>
      <dsp:spPr>
        <a:xfrm>
          <a:off x="1164665" y="1127298"/>
          <a:ext cx="4066822" cy="4066822"/>
        </a:xfrm>
        <a:custGeom>
          <a:avLst/>
          <a:gdLst/>
          <a:ahLst/>
          <a:cxnLst/>
          <a:rect l="0" t="0" r="0" b="0"/>
          <a:pathLst>
            <a:path>
              <a:moveTo>
                <a:pt x="3115002" y="311516"/>
              </a:moveTo>
              <a:arcTo wR="2033411" hR="2033411" stAng="18128074" swAng="3088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F6FA-79F3-4C05-8EE3-E040E42BF400}">
      <dsp:nvSpPr>
        <dsp:cNvPr id="0" name=""/>
        <dsp:cNvSpPr/>
      </dsp:nvSpPr>
      <dsp:spPr>
        <a:xfrm>
          <a:off x="3867759" y="2952326"/>
          <a:ext cx="3566387" cy="137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Круглый стол </a:t>
          </a:r>
          <a:endParaRPr lang="ru-RU" sz="14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 </a:t>
          </a:r>
          <a:r>
            <a:rPr lang="ru-RU" sz="1400" b="1" kern="1200" dirty="0" smtClean="0">
              <a:solidFill>
                <a:srgbClr val="002060"/>
              </a:solidFill>
            </a:rPr>
            <a:t>Анализ проделанной работы»</a:t>
          </a:r>
        </a:p>
      </dsp:txBody>
      <dsp:txXfrm>
        <a:off x="3934640" y="3019207"/>
        <a:ext cx="3432625" cy="1236300"/>
      </dsp:txXfrm>
    </dsp:sp>
    <dsp:sp modelId="{95820381-E4E1-4B4E-B5F2-F6084DEE446A}">
      <dsp:nvSpPr>
        <dsp:cNvPr id="0" name=""/>
        <dsp:cNvSpPr/>
      </dsp:nvSpPr>
      <dsp:spPr>
        <a:xfrm>
          <a:off x="1616936" y="880064"/>
          <a:ext cx="4066822" cy="4066822"/>
        </a:xfrm>
        <a:custGeom>
          <a:avLst/>
          <a:gdLst/>
          <a:ahLst/>
          <a:cxnLst/>
          <a:rect l="0" t="0" r="0" b="0"/>
          <a:pathLst>
            <a:path>
              <a:moveTo>
                <a:pt x="3478573" y="3463889"/>
              </a:moveTo>
              <a:arcTo wR="2033411" hR="2033411" stAng="2682445" swAng="56328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5288-F553-4E72-B0A3-F76992B3FF5D}">
      <dsp:nvSpPr>
        <dsp:cNvPr id="0" name=""/>
        <dsp:cNvSpPr/>
      </dsp:nvSpPr>
      <dsp:spPr>
        <a:xfrm>
          <a:off x="76230" y="2808313"/>
          <a:ext cx="3233248" cy="142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+mj-lt"/>
            </a:rPr>
            <a:t>Военно</a:t>
          </a:r>
          <a:r>
            <a:rPr lang="ru-RU" sz="1400" b="1" kern="1200" dirty="0" smtClean="0">
              <a:solidFill>
                <a:srgbClr val="002060"/>
              </a:solidFill>
              <a:latin typeface="+mj-lt"/>
            </a:rPr>
            <a:t> - спортивная игра «Ровесники»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45913" y="2877996"/>
        <a:ext cx="3093882" cy="1288107"/>
      </dsp:txXfrm>
    </dsp:sp>
    <dsp:sp modelId="{34D53A33-9CF8-423C-8888-EF2F3A957EA2}">
      <dsp:nvSpPr>
        <dsp:cNvPr id="0" name=""/>
        <dsp:cNvSpPr/>
      </dsp:nvSpPr>
      <dsp:spPr>
        <a:xfrm>
          <a:off x="2193022" y="1202138"/>
          <a:ext cx="4066822" cy="4066822"/>
        </a:xfrm>
        <a:custGeom>
          <a:avLst/>
          <a:gdLst/>
          <a:ahLst/>
          <a:cxnLst/>
          <a:rect l="0" t="0" r="0" b="0"/>
          <a:pathLst>
            <a:path>
              <a:moveTo>
                <a:pt x="49108" y="1589221"/>
              </a:moveTo>
              <a:arcTo wR="2033411" hR="2033411" stAng="11557066" swAng="29730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15DB1-EE1F-4F55-B77C-938173EE9B5D}">
      <dsp:nvSpPr>
        <dsp:cNvPr id="0" name=""/>
        <dsp:cNvSpPr/>
      </dsp:nvSpPr>
      <dsp:spPr>
        <a:xfrm rot="5400000">
          <a:off x="-229683" y="229814"/>
          <a:ext cx="1531221" cy="1071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536059"/>
        <a:ext cx="1071855" cy="459366"/>
      </dsp:txXfrm>
    </dsp:sp>
    <dsp:sp modelId="{1664A896-3787-45FD-B283-F0FCA702A5DC}">
      <dsp:nvSpPr>
        <dsp:cNvPr id="0" name=""/>
        <dsp:cNvSpPr/>
      </dsp:nvSpPr>
      <dsp:spPr>
        <a:xfrm rot="5400000">
          <a:off x="3498497" y="-2426511"/>
          <a:ext cx="995293" cy="5848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Пропаганда  ЗОЖ среди  детей  с  ОВЗ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Формирование  гражданских  чувств</a:t>
          </a:r>
          <a:endParaRPr lang="ru-RU" sz="1500" b="1" kern="1200" dirty="0"/>
        </a:p>
      </dsp:txBody>
      <dsp:txXfrm rot="-5400000">
        <a:off x="1071855" y="48717"/>
        <a:ext cx="5799991" cy="898121"/>
      </dsp:txXfrm>
    </dsp:sp>
    <dsp:sp modelId="{81CBCD71-D1B1-4702-85AF-0BD3530C2FE0}">
      <dsp:nvSpPr>
        <dsp:cNvPr id="0" name=""/>
        <dsp:cNvSpPr/>
      </dsp:nvSpPr>
      <dsp:spPr>
        <a:xfrm rot="5400000">
          <a:off x="-229683" y="1565909"/>
          <a:ext cx="1531221" cy="1071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1872154"/>
        <a:ext cx="1071855" cy="459366"/>
      </dsp:txXfrm>
    </dsp:sp>
    <dsp:sp modelId="{18E4B8AA-436C-4460-88E7-CF11624F97B3}">
      <dsp:nvSpPr>
        <dsp:cNvPr id="0" name=""/>
        <dsp:cNvSpPr/>
      </dsp:nvSpPr>
      <dsp:spPr>
        <a:xfrm rot="5400000">
          <a:off x="3498497" y="-1090415"/>
          <a:ext cx="995293" cy="5848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</a:rPr>
            <a:t>Развитие  социальной  активности, утверждение  идей  добра, духовного  и  физического  совершенства</a:t>
          </a:r>
          <a:endParaRPr lang="ru-RU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</a:rPr>
            <a:t>Социализация  и  личностный  рост  уч-ся специальной (корр.)  школы-интерната  8  вида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1071855" y="1384813"/>
        <a:ext cx="5799991" cy="898121"/>
      </dsp:txXfrm>
    </dsp:sp>
    <dsp:sp modelId="{A638EC13-F08D-4AB5-9F18-8602F7716685}">
      <dsp:nvSpPr>
        <dsp:cNvPr id="0" name=""/>
        <dsp:cNvSpPr/>
      </dsp:nvSpPr>
      <dsp:spPr>
        <a:xfrm rot="5400000">
          <a:off x="-229683" y="2902005"/>
          <a:ext cx="1531221" cy="1071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3208250"/>
        <a:ext cx="1071855" cy="459366"/>
      </dsp:txXfrm>
    </dsp:sp>
    <dsp:sp modelId="{399E285D-1C7C-45D9-A08B-A2F7FABEF1CF}">
      <dsp:nvSpPr>
        <dsp:cNvPr id="0" name=""/>
        <dsp:cNvSpPr/>
      </dsp:nvSpPr>
      <dsp:spPr>
        <a:xfrm rot="5400000">
          <a:off x="3498497" y="245680"/>
          <a:ext cx="995293" cy="5848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Проведение  просветительской  работы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/>
        </a:p>
      </dsp:txBody>
      <dsp:txXfrm rot="-5400000">
        <a:off x="1071855" y="2720908"/>
        <a:ext cx="5799991" cy="898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2768-4556-4D68-907A-397B6F0A4035}">
      <dsp:nvSpPr>
        <dsp:cNvPr id="0" name=""/>
        <dsp:cNvSpPr/>
      </dsp:nvSpPr>
      <dsp:spPr>
        <a:xfrm>
          <a:off x="2541388" y="0"/>
          <a:ext cx="1694259" cy="1194934"/>
        </a:xfrm>
        <a:prstGeom prst="trapezoid">
          <a:avLst>
            <a:gd name="adj" fmla="val 70893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541388" y="0"/>
        <a:ext cx="1694259" cy="1194934"/>
      </dsp:txXfrm>
    </dsp:sp>
    <dsp:sp modelId="{7819AEA7-4C16-4544-B09F-42F460327C09}">
      <dsp:nvSpPr>
        <dsp:cNvPr id="0" name=""/>
        <dsp:cNvSpPr/>
      </dsp:nvSpPr>
      <dsp:spPr>
        <a:xfrm>
          <a:off x="1694259" y="1194934"/>
          <a:ext cx="3388518" cy="1194934"/>
        </a:xfrm>
        <a:prstGeom prst="trapezoid">
          <a:avLst>
            <a:gd name="adj" fmla="val 70893"/>
          </a:avLst>
        </a:prstGeom>
        <a:solidFill>
          <a:schemeClr val="accent1">
            <a:shade val="50000"/>
            <a:hueOff val="322860"/>
            <a:satOff val="-27577"/>
            <a:lumOff val="254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Реабилитационный  центр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2287249" y="1194934"/>
        <a:ext cx="2202537" cy="1194934"/>
      </dsp:txXfrm>
    </dsp:sp>
    <dsp:sp modelId="{E1594965-1D92-4D00-9F46-00E97DE5EBDE}">
      <dsp:nvSpPr>
        <dsp:cNvPr id="0" name=""/>
        <dsp:cNvSpPr/>
      </dsp:nvSpPr>
      <dsp:spPr>
        <a:xfrm>
          <a:off x="792693" y="2376259"/>
          <a:ext cx="5082777" cy="1194934"/>
        </a:xfrm>
        <a:prstGeom prst="trapezoid">
          <a:avLst>
            <a:gd name="adj" fmla="val 70893"/>
          </a:avLst>
        </a:prstGeom>
        <a:solidFill>
          <a:schemeClr val="accent1">
            <a:shade val="50000"/>
            <a:hueOff val="645719"/>
            <a:satOff val="-55153"/>
            <a:lumOff val="509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Городская  детская  больница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682179" y="2376259"/>
        <a:ext cx="3303805" cy="1194934"/>
      </dsp:txXfrm>
    </dsp:sp>
    <dsp:sp modelId="{0F0CDD81-7AD6-44C3-B459-AA38CB3D6C15}">
      <dsp:nvSpPr>
        <dsp:cNvPr id="0" name=""/>
        <dsp:cNvSpPr/>
      </dsp:nvSpPr>
      <dsp:spPr>
        <a:xfrm>
          <a:off x="0" y="3584804"/>
          <a:ext cx="6777037" cy="1194934"/>
        </a:xfrm>
        <a:prstGeom prst="trapezoid">
          <a:avLst>
            <a:gd name="adj" fmla="val 70893"/>
          </a:avLst>
        </a:prstGeom>
        <a:solidFill>
          <a:schemeClr val="accent1">
            <a:shade val="50000"/>
            <a:hueOff val="322860"/>
            <a:satOff val="-27577"/>
            <a:lumOff val="254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Тверской филиал волонтёрского движения « Важное дело» г. Нелидово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185981" y="3584804"/>
        <a:ext cx="4405074" cy="1194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F54B8-156A-4670-B989-FDA51433089E}">
      <dsp:nvSpPr>
        <dsp:cNvPr id="0" name=""/>
        <dsp:cNvSpPr/>
      </dsp:nvSpPr>
      <dsp:spPr>
        <a:xfrm>
          <a:off x="0" y="0"/>
          <a:ext cx="3698875" cy="36988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6FE97-E734-4029-ACAF-E274CB3EC59C}">
      <dsp:nvSpPr>
        <dsp:cNvPr id="0" name=""/>
        <dsp:cNvSpPr/>
      </dsp:nvSpPr>
      <dsp:spPr>
        <a:xfrm>
          <a:off x="1849437" y="0"/>
          <a:ext cx="5351462" cy="369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</a:t>
          </a:r>
          <a:r>
            <a:rPr lang="ru-RU" sz="2300" b="1" kern="1200" dirty="0" smtClean="0">
              <a:solidFill>
                <a:srgbClr val="002060"/>
              </a:solidFill>
              <a:latin typeface="Comic Sans MS" pitchFamily="66" charset="0"/>
            </a:rPr>
            <a:t>Милосердие</a:t>
          </a:r>
          <a:r>
            <a:rPr lang="ru-RU" sz="2300" kern="1200" dirty="0" smtClean="0"/>
            <a:t>» </a:t>
          </a:r>
        </a:p>
      </dsp:txBody>
      <dsp:txXfrm>
        <a:off x="1849437" y="0"/>
        <a:ext cx="2675731" cy="1109664"/>
      </dsp:txXfrm>
    </dsp:sp>
    <dsp:sp modelId="{570422ED-559A-44B3-B824-500994883819}">
      <dsp:nvSpPr>
        <dsp:cNvPr id="0" name=""/>
        <dsp:cNvSpPr/>
      </dsp:nvSpPr>
      <dsp:spPr>
        <a:xfrm>
          <a:off x="647304" y="1109664"/>
          <a:ext cx="2404266" cy="24042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B964F-F1F1-4381-98F3-23D6A9F5F2D8}">
      <dsp:nvSpPr>
        <dsp:cNvPr id="0" name=""/>
        <dsp:cNvSpPr/>
      </dsp:nvSpPr>
      <dsp:spPr>
        <a:xfrm>
          <a:off x="1849437" y="1109664"/>
          <a:ext cx="5351462" cy="2404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Comic Sans MS" pitchFamily="66" charset="0"/>
            </a:rPr>
            <a:t>«Творчество» </a:t>
          </a:r>
        </a:p>
      </dsp:txBody>
      <dsp:txXfrm>
        <a:off x="1849437" y="1109664"/>
        <a:ext cx="2675731" cy="1109661"/>
      </dsp:txXfrm>
    </dsp:sp>
    <dsp:sp modelId="{59C15C67-BCCD-4D8E-BF0B-E4649E52ECFE}">
      <dsp:nvSpPr>
        <dsp:cNvPr id="0" name=""/>
        <dsp:cNvSpPr/>
      </dsp:nvSpPr>
      <dsp:spPr>
        <a:xfrm>
          <a:off x="1294606" y="2219326"/>
          <a:ext cx="1109661" cy="11096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082BD-4BF5-4D34-BAF2-9F37073B9A14}">
      <dsp:nvSpPr>
        <dsp:cNvPr id="0" name=""/>
        <dsp:cNvSpPr/>
      </dsp:nvSpPr>
      <dsp:spPr>
        <a:xfrm>
          <a:off x="1849437" y="2219326"/>
          <a:ext cx="5351462" cy="11096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Comic Sans MS" pitchFamily="66" charset="0"/>
            </a:rPr>
            <a:t>«Просвещение»</a:t>
          </a:r>
        </a:p>
      </dsp:txBody>
      <dsp:txXfrm>
        <a:off x="1849437" y="2219326"/>
        <a:ext cx="2675731" cy="1109661"/>
      </dsp:txXfrm>
    </dsp:sp>
    <dsp:sp modelId="{E9EF2A4C-8035-4064-A0F1-169ABAB99FC8}">
      <dsp:nvSpPr>
        <dsp:cNvPr id="0" name=""/>
        <dsp:cNvSpPr/>
      </dsp:nvSpPr>
      <dsp:spPr>
        <a:xfrm>
          <a:off x="4525168" y="0"/>
          <a:ext cx="2675731" cy="110966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Цель</a:t>
          </a:r>
          <a:r>
            <a:rPr lang="ru-RU" sz="1300" kern="1200" dirty="0" smtClean="0"/>
            <a:t>: </a:t>
          </a:r>
          <a:r>
            <a:rPr lang="ru-RU" sz="1600" kern="1200" dirty="0" smtClean="0">
              <a:latin typeface="Arial Narrow" pitchFamily="34" charset="0"/>
            </a:rPr>
            <a:t>возрождение  лучших  традиций  благотворительности, воспитание  доброты, чуткости, сострадания.</a:t>
          </a:r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4525168" y="0"/>
        <a:ext cx="2675731" cy="1109664"/>
      </dsp:txXfrm>
    </dsp:sp>
    <dsp:sp modelId="{79ED60D7-4373-4678-B1FE-C9E41892C823}">
      <dsp:nvSpPr>
        <dsp:cNvPr id="0" name=""/>
        <dsp:cNvSpPr/>
      </dsp:nvSpPr>
      <dsp:spPr>
        <a:xfrm>
          <a:off x="4525168" y="1109664"/>
          <a:ext cx="2675731" cy="110966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Цель</a:t>
          </a:r>
          <a:r>
            <a:rPr lang="ru-RU" sz="1600" kern="1200" dirty="0" smtClean="0">
              <a:latin typeface="Arial Narrow" pitchFamily="34" charset="0"/>
            </a:rPr>
            <a:t>: пропаганда  здорового  образа  жизни  через  акции  и  массовые  мероприятия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 Narrow" pitchFamily="34" charset="0"/>
          </a:endParaRPr>
        </a:p>
      </dsp:txBody>
      <dsp:txXfrm>
        <a:off x="4525168" y="1109664"/>
        <a:ext cx="2675731" cy="1109661"/>
      </dsp:txXfrm>
    </dsp:sp>
    <dsp:sp modelId="{DF5AD29F-1596-4641-A538-E3D699B1AC68}">
      <dsp:nvSpPr>
        <dsp:cNvPr id="0" name=""/>
        <dsp:cNvSpPr/>
      </dsp:nvSpPr>
      <dsp:spPr>
        <a:xfrm>
          <a:off x="4525168" y="2219326"/>
          <a:ext cx="2675731" cy="110966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Цель</a:t>
          </a:r>
          <a:r>
            <a:rPr lang="ru-RU" sz="1600" kern="1200" dirty="0" smtClean="0"/>
            <a:t>: </a:t>
          </a:r>
          <a:r>
            <a:rPr lang="ru-RU" sz="1600" kern="1200" dirty="0" smtClean="0">
              <a:latin typeface="Arial Narrow" pitchFamily="34" charset="0"/>
            </a:rPr>
            <a:t>информирование  о  способах  и  средствах </a:t>
          </a:r>
          <a:r>
            <a:rPr lang="ru-RU" sz="1600" kern="1200" dirty="0" err="1" smtClean="0">
              <a:latin typeface="Arial Narrow" pitchFamily="34" charset="0"/>
            </a:rPr>
            <a:t>здоровьесбережения</a:t>
          </a:r>
          <a:r>
            <a:rPr lang="ru-RU" sz="1600" kern="1200" dirty="0" smtClean="0">
              <a:latin typeface="Arial Narrow" pitchFamily="34" charset="0"/>
            </a:rPr>
            <a:t>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 Narrow" pitchFamily="34" charset="0"/>
          </a:endParaRPr>
        </a:p>
      </dsp:txBody>
      <dsp:txXfrm>
        <a:off x="4525168" y="2219326"/>
        <a:ext cx="2675731" cy="1109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70FEE-D2FB-43D2-AB3D-221636938A30}">
      <dsp:nvSpPr>
        <dsp:cNvPr id="0" name=""/>
        <dsp:cNvSpPr/>
      </dsp:nvSpPr>
      <dsp:spPr>
        <a:xfrm>
          <a:off x="6" y="499"/>
          <a:ext cx="4281528" cy="154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Подготовительный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этап</a:t>
          </a:r>
          <a:endParaRPr lang="ru-RU" sz="2200" b="1" kern="1200" dirty="0"/>
        </a:p>
      </dsp:txBody>
      <dsp:txXfrm>
        <a:off x="772883" y="499"/>
        <a:ext cx="2735774" cy="1545754"/>
      </dsp:txXfrm>
    </dsp:sp>
    <dsp:sp modelId="{5490ACD2-A094-4BBC-AA4C-A5FCFF8B649C}">
      <dsp:nvSpPr>
        <dsp:cNvPr id="0" name=""/>
        <dsp:cNvSpPr/>
      </dsp:nvSpPr>
      <dsp:spPr>
        <a:xfrm>
          <a:off x="4040898" y="68230"/>
          <a:ext cx="2701021" cy="14106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Сентябрь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2012 г</a:t>
          </a:r>
          <a:endParaRPr lang="ru-RU" sz="1900" b="1" kern="1200" dirty="0"/>
        </a:p>
      </dsp:txBody>
      <dsp:txXfrm>
        <a:off x="4746206" y="68230"/>
        <a:ext cx="1290406" cy="1410615"/>
      </dsp:txXfrm>
    </dsp:sp>
    <dsp:sp modelId="{BF1DB6FA-AF71-436A-9B5D-97C1E5FDF27F}">
      <dsp:nvSpPr>
        <dsp:cNvPr id="0" name=""/>
        <dsp:cNvSpPr/>
      </dsp:nvSpPr>
      <dsp:spPr>
        <a:xfrm>
          <a:off x="35117" y="1698917"/>
          <a:ext cx="4145606" cy="15411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Основной этап</a:t>
          </a:r>
          <a:endParaRPr lang="ru-RU" sz="2200" b="1" kern="1200" dirty="0"/>
        </a:p>
      </dsp:txBody>
      <dsp:txXfrm>
        <a:off x="805691" y="1698917"/>
        <a:ext cx="2604459" cy="1541147"/>
      </dsp:txXfrm>
    </dsp:sp>
    <dsp:sp modelId="{35A6B0BC-5642-4F4D-875C-81C025D6A5D1}">
      <dsp:nvSpPr>
        <dsp:cNvPr id="0" name=""/>
        <dsp:cNvSpPr/>
      </dsp:nvSpPr>
      <dsp:spPr>
        <a:xfrm>
          <a:off x="3904976" y="1665198"/>
          <a:ext cx="2706619" cy="16085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Октябрь – апрель 2013 г</a:t>
          </a:r>
          <a:endParaRPr lang="ru-RU" sz="1900" b="1" kern="1200" dirty="0"/>
        </a:p>
      </dsp:txBody>
      <dsp:txXfrm>
        <a:off x="4709268" y="1665198"/>
        <a:ext cx="1098035" cy="1608584"/>
      </dsp:txXfrm>
    </dsp:sp>
    <dsp:sp modelId="{3F79B2AE-A08A-423A-BBB7-526226E5ADA5}">
      <dsp:nvSpPr>
        <dsp:cNvPr id="0" name=""/>
        <dsp:cNvSpPr/>
      </dsp:nvSpPr>
      <dsp:spPr>
        <a:xfrm>
          <a:off x="35117" y="3392567"/>
          <a:ext cx="4086172" cy="13931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Заключительный этап</a:t>
          </a:r>
          <a:endParaRPr lang="ru-RU" sz="2200" b="1" kern="1200" dirty="0"/>
        </a:p>
      </dsp:txBody>
      <dsp:txXfrm>
        <a:off x="731676" y="3392567"/>
        <a:ext cx="2693055" cy="1393117"/>
      </dsp:txXfrm>
    </dsp:sp>
    <dsp:sp modelId="{3CC2ADF5-76DB-4AB2-A5E7-F53F7152D8A3}">
      <dsp:nvSpPr>
        <dsp:cNvPr id="0" name=""/>
        <dsp:cNvSpPr/>
      </dsp:nvSpPr>
      <dsp:spPr>
        <a:xfrm>
          <a:off x="3845542" y="3463341"/>
          <a:ext cx="2744013" cy="125156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Апрель -Май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2013 г</a:t>
          </a:r>
          <a:endParaRPr lang="ru-RU" sz="1900" b="1" kern="1200" dirty="0"/>
        </a:p>
      </dsp:txBody>
      <dsp:txXfrm>
        <a:off x="4471326" y="3463341"/>
        <a:ext cx="1492445" cy="1251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A5D6-59C6-4267-A319-4E82181A437A}">
      <dsp:nvSpPr>
        <dsp:cNvPr id="0" name=""/>
        <dsp:cNvSpPr/>
      </dsp:nvSpPr>
      <dsp:spPr>
        <a:xfrm>
          <a:off x="1944225" y="15257"/>
          <a:ext cx="4245142" cy="4245142"/>
        </a:xfrm>
        <a:prstGeom prst="circularArrow">
          <a:avLst>
            <a:gd name="adj1" fmla="val 5689"/>
            <a:gd name="adj2" fmla="val 340510"/>
            <a:gd name="adj3" fmla="val 12441160"/>
            <a:gd name="adj4" fmla="val 18255921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2E60B-0FF6-4A7A-8144-C5F880CB54B3}">
      <dsp:nvSpPr>
        <dsp:cNvPr id="0" name=""/>
        <dsp:cNvSpPr/>
      </dsp:nvSpPr>
      <dsp:spPr>
        <a:xfrm>
          <a:off x="2516906" y="72110"/>
          <a:ext cx="2974549" cy="148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Формирование  волонтёрской  команды.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589509" y="144713"/>
        <a:ext cx="2829343" cy="1342068"/>
      </dsp:txXfrm>
    </dsp:sp>
    <dsp:sp modelId="{4C657073-4E0D-4996-9933-2AF547AD06F7}">
      <dsp:nvSpPr>
        <dsp:cNvPr id="0" name=""/>
        <dsp:cNvSpPr/>
      </dsp:nvSpPr>
      <dsp:spPr>
        <a:xfrm>
          <a:off x="3794202" y="2160309"/>
          <a:ext cx="2974549" cy="148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Организационное  заседание волонтёрской  команды: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Выбор  атрибутики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Составление  плана  работы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Выбор  актива  команды.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3866805" y="2232912"/>
        <a:ext cx="2829343" cy="1342068"/>
      </dsp:txXfrm>
    </dsp:sp>
    <dsp:sp modelId="{531C7959-BDEE-40A0-805C-2725D7C7A237}">
      <dsp:nvSpPr>
        <dsp:cNvPr id="0" name=""/>
        <dsp:cNvSpPr/>
      </dsp:nvSpPr>
      <dsp:spPr>
        <a:xfrm>
          <a:off x="284692" y="2067384"/>
          <a:ext cx="2974549" cy="148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Обучение  команды  умениям и  навыкам  ведения  волонтёрской  деятельности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57295" y="2139987"/>
        <a:ext cx="2829343" cy="1342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D8D8-17C9-43A5-B80D-FF87462BCEEC}">
      <dsp:nvSpPr>
        <dsp:cNvPr id="0" name=""/>
        <dsp:cNvSpPr/>
      </dsp:nvSpPr>
      <dsp:spPr>
        <a:xfrm>
          <a:off x="2995140" y="2721"/>
          <a:ext cx="1783005" cy="79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Акция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«Послание  добра»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033964" y="41545"/>
        <a:ext cx="1705357" cy="717675"/>
      </dsp:txXfrm>
    </dsp:sp>
    <dsp:sp modelId="{3A064AB5-4044-470E-803C-401481C0E820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3163516" y="184173"/>
              </a:moveTo>
              <a:arcTo wR="2268212" hR="2268212" stAng="17594902" swAng="6150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FB59-B7A9-49B5-A3B5-8BE845F44236}">
      <dsp:nvSpPr>
        <dsp:cNvPr id="0" name=""/>
        <dsp:cNvSpPr/>
      </dsp:nvSpPr>
      <dsp:spPr>
        <a:xfrm>
          <a:off x="4767882" y="779428"/>
          <a:ext cx="1784241" cy="949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Операция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 «Чистый обелиск»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814253" y="825799"/>
        <a:ext cx="1691499" cy="857176"/>
      </dsp:txXfrm>
    </dsp:sp>
    <dsp:sp modelId="{8AD7E04C-B146-4942-A055-5B20DBAF4A3B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4336840" y="1337854"/>
              </a:moveTo>
              <a:arcTo wR="2268212" hR="2268212" stAng="20147059" swAng="14608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2FE61-CE1A-4CDA-A86C-F8D846D4EBE0}">
      <dsp:nvSpPr>
        <dsp:cNvPr id="0" name=""/>
        <dsp:cNvSpPr/>
      </dsp:nvSpPr>
      <dsp:spPr>
        <a:xfrm>
          <a:off x="5104321" y="2683548"/>
          <a:ext cx="1987330" cy="979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Акция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 «Дом  без  одиночества»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152138" y="2731365"/>
        <a:ext cx="1891696" cy="883910"/>
      </dsp:txXfrm>
    </dsp:sp>
    <dsp:sp modelId="{9260E944-7C1F-4623-B396-19930BC3E0BF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4303226" y="3269964"/>
              </a:moveTo>
              <a:arcTo wR="2268212" hR="2268212" stAng="1572545" swAng="12065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F6FA-79F3-4C05-8EE3-E040E42BF400}">
      <dsp:nvSpPr>
        <dsp:cNvPr id="0" name=""/>
        <dsp:cNvSpPr/>
      </dsp:nvSpPr>
      <dsp:spPr>
        <a:xfrm>
          <a:off x="3935568" y="4314523"/>
          <a:ext cx="1870429" cy="79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Операция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«Чистый  город»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974392" y="4353347"/>
        <a:ext cx="1792781" cy="717675"/>
      </dsp:txXfrm>
    </dsp:sp>
    <dsp:sp modelId="{95820381-E4E1-4B4E-B5F2-F6084DEE446A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2316092" y="4535920"/>
              </a:moveTo>
              <a:arcTo wR="2268212" hR="2268212" stAng="5327427" swAng="155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2AAA7-FE0C-4C83-928A-95DD75578EEE}">
      <dsp:nvSpPr>
        <dsp:cNvPr id="0" name=""/>
        <dsp:cNvSpPr/>
      </dsp:nvSpPr>
      <dsp:spPr>
        <a:xfrm>
          <a:off x="1974023" y="4314523"/>
          <a:ext cx="1856958" cy="79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Акция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«Дарим  праздник»  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012847" y="4353347"/>
        <a:ext cx="1779310" cy="717675"/>
      </dsp:txXfrm>
    </dsp:sp>
    <dsp:sp modelId="{59D8F4CB-9240-46C9-9B0A-2FE0E79D04A4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700963" y="3907882"/>
              </a:moveTo>
              <a:arcTo wR="2268212" hR="2268212" stAng="8022380" swAng="1357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FD5F1-D6F9-4385-A145-1FB5A81B0016}">
      <dsp:nvSpPr>
        <dsp:cNvPr id="0" name=""/>
        <dsp:cNvSpPr/>
      </dsp:nvSpPr>
      <dsp:spPr>
        <a:xfrm>
          <a:off x="727010" y="2775658"/>
          <a:ext cx="1896577" cy="79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Акция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«Живи,  книга»   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765834" y="2814482"/>
        <a:ext cx="1818929" cy="717675"/>
      </dsp:txXfrm>
    </dsp:sp>
    <dsp:sp modelId="{1EC5B831-FA07-4C92-998E-EDD522250FF9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2015" y="2363801"/>
              </a:moveTo>
              <a:arcTo wR="2268212" hR="2268212" stAng="10655080" swAng="17250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5288-F553-4E72-B0A3-F76992B3FF5D}">
      <dsp:nvSpPr>
        <dsp:cNvPr id="0" name=""/>
        <dsp:cNvSpPr/>
      </dsp:nvSpPr>
      <dsp:spPr>
        <a:xfrm>
          <a:off x="1045193" y="856726"/>
          <a:ext cx="2136178" cy="79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Акция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«Наш  храм»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084017" y="895550"/>
        <a:ext cx="2058530" cy="717675"/>
      </dsp:txXfrm>
    </dsp:sp>
    <dsp:sp modelId="{34D53A33-9CF8-423C-8888-EF2F3A957EA2}">
      <dsp:nvSpPr>
        <dsp:cNvPr id="0" name=""/>
        <dsp:cNvSpPr/>
      </dsp:nvSpPr>
      <dsp:spPr>
        <a:xfrm>
          <a:off x="1618430" y="400383"/>
          <a:ext cx="4536425" cy="4536425"/>
        </a:xfrm>
        <a:custGeom>
          <a:avLst/>
          <a:gdLst/>
          <a:ahLst/>
          <a:cxnLst/>
          <a:rect l="0" t="0" r="0" b="0"/>
          <a:pathLst>
            <a:path>
              <a:moveTo>
                <a:pt x="908061" y="453060"/>
              </a:moveTo>
              <a:arcTo wR="2268212" hR="2268212" stAng="13989276" swAng="8138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D8D8-17C9-43A5-B80D-FF87462BCEEC}">
      <dsp:nvSpPr>
        <dsp:cNvPr id="0" name=""/>
        <dsp:cNvSpPr/>
      </dsp:nvSpPr>
      <dsp:spPr>
        <a:xfrm>
          <a:off x="2703900" y="23630"/>
          <a:ext cx="2447807" cy="1000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752739" y="72469"/>
        <a:ext cx="2350129" cy="902796"/>
      </dsp:txXfrm>
    </dsp:sp>
    <dsp:sp modelId="{3A064AB5-4044-470E-803C-401481C0E820}">
      <dsp:nvSpPr>
        <dsp:cNvPr id="0" name=""/>
        <dsp:cNvSpPr/>
      </dsp:nvSpPr>
      <dsp:spPr>
        <a:xfrm>
          <a:off x="2720696" y="885206"/>
          <a:ext cx="4363494" cy="4363494"/>
        </a:xfrm>
        <a:custGeom>
          <a:avLst/>
          <a:gdLst/>
          <a:ahLst/>
          <a:cxnLst/>
          <a:rect l="0" t="0" r="0" b="0"/>
          <a:pathLst>
            <a:path>
              <a:moveTo>
                <a:pt x="2443161" y="15717"/>
              </a:moveTo>
              <a:arcTo wR="2181747" hR="2181747" stAng="16612900" swAng="19153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FB59-B7A9-49B5-A3B5-8BE845F44236}">
      <dsp:nvSpPr>
        <dsp:cNvPr id="0" name=""/>
        <dsp:cNvSpPr/>
      </dsp:nvSpPr>
      <dsp:spPr>
        <a:xfrm>
          <a:off x="5318337" y="1374419"/>
          <a:ext cx="2449504" cy="1304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Спортивный праздник «Зимняя лыжня»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</a:endParaRPr>
        </a:p>
      </dsp:txBody>
      <dsp:txXfrm>
        <a:off x="5381998" y="1438080"/>
        <a:ext cx="2322182" cy="1176778"/>
      </dsp:txXfrm>
    </dsp:sp>
    <dsp:sp modelId="{8AD7E04C-B146-4942-A055-5B20DBAF4A3B}">
      <dsp:nvSpPr>
        <dsp:cNvPr id="0" name=""/>
        <dsp:cNvSpPr/>
      </dsp:nvSpPr>
      <dsp:spPr>
        <a:xfrm>
          <a:off x="2345201" y="-85006"/>
          <a:ext cx="4363494" cy="4363494"/>
        </a:xfrm>
        <a:custGeom>
          <a:avLst/>
          <a:gdLst/>
          <a:ahLst/>
          <a:cxnLst/>
          <a:rect l="0" t="0" r="0" b="0"/>
          <a:pathLst>
            <a:path>
              <a:moveTo>
                <a:pt x="4280431" y="2778021"/>
              </a:moveTo>
              <a:arcTo wR="2181747" hR="2181747" stAng="951649" swAng="23743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2FE61-CE1A-4CDA-A86C-F8D846D4EBE0}">
      <dsp:nvSpPr>
        <dsp:cNvPr id="0" name=""/>
        <dsp:cNvSpPr/>
      </dsp:nvSpPr>
      <dsp:spPr>
        <a:xfrm>
          <a:off x="4103884" y="3901819"/>
          <a:ext cx="2212637" cy="1137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 Новый год каждому ребёнку»</a:t>
          </a:r>
        </a:p>
      </dsp:txBody>
      <dsp:txXfrm>
        <a:off x="4159424" y="3957359"/>
        <a:ext cx="2101557" cy="1026653"/>
      </dsp:txXfrm>
    </dsp:sp>
    <dsp:sp modelId="{9260E944-7C1F-4623-B396-19930BC3E0BF}">
      <dsp:nvSpPr>
        <dsp:cNvPr id="0" name=""/>
        <dsp:cNvSpPr/>
      </dsp:nvSpPr>
      <dsp:spPr>
        <a:xfrm>
          <a:off x="1746057" y="523868"/>
          <a:ext cx="4363494" cy="4363494"/>
        </a:xfrm>
        <a:custGeom>
          <a:avLst/>
          <a:gdLst/>
          <a:ahLst/>
          <a:cxnLst/>
          <a:rect l="0" t="0" r="0" b="0"/>
          <a:pathLst>
            <a:path>
              <a:moveTo>
                <a:pt x="2356085" y="4356517"/>
              </a:moveTo>
              <a:arcTo wR="2181747" hR="2181747" stAng="5125004" swAng="2698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F6FA-79F3-4C05-8EE3-E040E42BF400}">
      <dsp:nvSpPr>
        <dsp:cNvPr id="0" name=""/>
        <dsp:cNvSpPr/>
      </dsp:nvSpPr>
      <dsp:spPr>
        <a:xfrm>
          <a:off x="1361491" y="3924753"/>
          <a:ext cx="2567828" cy="1091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Организация развлекательных мероприятий на зимних каникулах</a:t>
          </a:r>
        </a:p>
      </dsp:txBody>
      <dsp:txXfrm>
        <a:off x="1414791" y="3978053"/>
        <a:ext cx="2461228" cy="985263"/>
      </dsp:txXfrm>
    </dsp:sp>
    <dsp:sp modelId="{95820381-E4E1-4B4E-B5F2-F6084DEE446A}">
      <dsp:nvSpPr>
        <dsp:cNvPr id="0" name=""/>
        <dsp:cNvSpPr/>
      </dsp:nvSpPr>
      <dsp:spPr>
        <a:xfrm>
          <a:off x="1277727" y="22045"/>
          <a:ext cx="4363494" cy="4363494"/>
        </a:xfrm>
        <a:custGeom>
          <a:avLst/>
          <a:gdLst/>
          <a:ahLst/>
          <a:cxnLst/>
          <a:rect l="0" t="0" r="0" b="0"/>
          <a:pathLst>
            <a:path>
              <a:moveTo>
                <a:pt x="829591" y="3893966"/>
              </a:moveTo>
              <a:arcTo wR="2181747" hR="2181747" stAng="7697909" swAng="22281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5288-F553-4E72-B0A3-F76992B3FF5D}">
      <dsp:nvSpPr>
        <dsp:cNvPr id="0" name=""/>
        <dsp:cNvSpPr/>
      </dsp:nvSpPr>
      <dsp:spPr>
        <a:xfrm>
          <a:off x="174806" y="1302985"/>
          <a:ext cx="2523398" cy="1435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j-lt"/>
            </a:rPr>
            <a:t> </a:t>
          </a:r>
          <a:r>
            <a:rPr lang="ru-RU" sz="1400" b="1" kern="1200" dirty="0" smtClean="0">
              <a:solidFill>
                <a:srgbClr val="002060"/>
              </a:solidFill>
              <a:latin typeface="+mj-lt"/>
            </a:rPr>
            <a:t>Театрализованное представление  для  учащихся  начальных  классов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44894" y="1373073"/>
        <a:ext cx="2383222" cy="1295581"/>
      </dsp:txXfrm>
    </dsp:sp>
    <dsp:sp modelId="{34D53A33-9CF8-423C-8888-EF2F3A957EA2}">
      <dsp:nvSpPr>
        <dsp:cNvPr id="0" name=""/>
        <dsp:cNvSpPr/>
      </dsp:nvSpPr>
      <dsp:spPr>
        <a:xfrm>
          <a:off x="881118" y="869759"/>
          <a:ext cx="4363494" cy="4363494"/>
        </a:xfrm>
        <a:custGeom>
          <a:avLst/>
          <a:gdLst/>
          <a:ahLst/>
          <a:cxnLst/>
          <a:rect l="0" t="0" r="0" b="0"/>
          <a:pathLst>
            <a:path>
              <a:moveTo>
                <a:pt x="885130" y="427094"/>
              </a:moveTo>
              <a:arcTo wR="2181747" hR="2181747" stAng="14012226" swAng="16033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D8D8-17C9-43A5-B80D-FF87462BCEEC}">
      <dsp:nvSpPr>
        <dsp:cNvPr id="0" name=""/>
        <dsp:cNvSpPr/>
      </dsp:nvSpPr>
      <dsp:spPr>
        <a:xfrm>
          <a:off x="2675127" y="0"/>
          <a:ext cx="2659209" cy="1086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Встреча с психологом школы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</a:endParaRPr>
        </a:p>
      </dsp:txBody>
      <dsp:txXfrm>
        <a:off x="2728184" y="53057"/>
        <a:ext cx="2553095" cy="980765"/>
      </dsp:txXfrm>
    </dsp:sp>
    <dsp:sp modelId="{3A064AB5-4044-470E-803C-401481C0E820}">
      <dsp:nvSpPr>
        <dsp:cNvPr id="0" name=""/>
        <dsp:cNvSpPr/>
      </dsp:nvSpPr>
      <dsp:spPr>
        <a:xfrm>
          <a:off x="2707756" y="947207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2639423" y="120898"/>
              </a:moveTo>
              <a:arcTo wR="1961444" hR="1961444" stAng="17413299" swAng="23990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2FE61-CE1A-4CDA-A86C-F8D846D4EBE0}">
      <dsp:nvSpPr>
        <dsp:cNvPr id="0" name=""/>
        <dsp:cNvSpPr/>
      </dsp:nvSpPr>
      <dsp:spPr>
        <a:xfrm>
          <a:off x="5246890" y="1945927"/>
          <a:ext cx="2403728" cy="1235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Встреча с медицинским работником</a:t>
          </a:r>
        </a:p>
      </dsp:txBody>
      <dsp:txXfrm>
        <a:off x="5307226" y="2006263"/>
        <a:ext cx="2283056" cy="1115319"/>
      </dsp:txXfrm>
    </dsp:sp>
    <dsp:sp modelId="{9260E944-7C1F-4623-B396-19930BC3E0BF}">
      <dsp:nvSpPr>
        <dsp:cNvPr id="0" name=""/>
        <dsp:cNvSpPr/>
      </dsp:nvSpPr>
      <dsp:spPr>
        <a:xfrm>
          <a:off x="2795389" y="92138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3558829" y="3099700"/>
              </a:moveTo>
              <a:arcTo wR="1961444" hR="1961444" stAng="2128362" swAng="21230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F6FA-79F3-4C05-8EE3-E040E42BF400}">
      <dsp:nvSpPr>
        <dsp:cNvPr id="0" name=""/>
        <dsp:cNvSpPr/>
      </dsp:nvSpPr>
      <dsp:spPr>
        <a:xfrm>
          <a:off x="2598933" y="3899827"/>
          <a:ext cx="2789595" cy="118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Встреча с активом городского волонтёрского движения</a:t>
          </a:r>
        </a:p>
      </dsp:txBody>
      <dsp:txXfrm>
        <a:off x="2656837" y="3957731"/>
        <a:ext cx="2673787" cy="1070353"/>
      </dsp:txXfrm>
    </dsp:sp>
    <dsp:sp modelId="{95820381-E4E1-4B4E-B5F2-F6084DEE446A}">
      <dsp:nvSpPr>
        <dsp:cNvPr id="0" name=""/>
        <dsp:cNvSpPr/>
      </dsp:nvSpPr>
      <dsp:spPr>
        <a:xfrm>
          <a:off x="1317793" y="109390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1268920" y="3796567"/>
              </a:moveTo>
              <a:arcTo wR="1961444" hR="1961444" stAng="6640506" swAng="22848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5288-F553-4E72-B0A3-F76992B3FF5D}">
      <dsp:nvSpPr>
        <dsp:cNvPr id="0" name=""/>
        <dsp:cNvSpPr/>
      </dsp:nvSpPr>
      <dsp:spPr>
        <a:xfrm>
          <a:off x="174796" y="1517297"/>
          <a:ext cx="2741328" cy="1559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+mj-lt"/>
            </a:rPr>
            <a:t> Встреча с представителем ДЮСШ, привлечение учащихся в спортивные секции города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50937" y="1593438"/>
        <a:ext cx="2589046" cy="1407472"/>
      </dsp:txXfrm>
    </dsp:sp>
    <dsp:sp modelId="{34D53A33-9CF8-423C-8888-EF2F3A957EA2}">
      <dsp:nvSpPr>
        <dsp:cNvPr id="0" name=""/>
        <dsp:cNvSpPr/>
      </dsp:nvSpPr>
      <dsp:spPr>
        <a:xfrm>
          <a:off x="1117110" y="1001694"/>
          <a:ext cx="3922888" cy="3922888"/>
        </a:xfrm>
        <a:custGeom>
          <a:avLst/>
          <a:gdLst/>
          <a:ahLst/>
          <a:cxnLst/>
          <a:rect l="0" t="0" r="0" b="0"/>
          <a:pathLst>
            <a:path>
              <a:moveTo>
                <a:pt x="643657" y="508618"/>
              </a:moveTo>
              <a:arcTo wR="1961444" hR="1961444" stAng="13667422" swAng="18022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Relationship Id="rId14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zhnoedel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982176"/>
            <a:ext cx="68407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itchFamily="66" charset="0"/>
              </a:rPr>
              <a:t>Тема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ru-RU" sz="2800" dirty="0"/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Comic Sans MS" pitchFamily="66" charset="0"/>
              </a:rPr>
              <a:t>«Создание  и организация  деятельности  волонтёрского  движения  по  пропаганде 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Comic Sans MS" pitchFamily="66" charset="0"/>
              </a:rPr>
              <a:t> здорового  образа  жизни  в  образовательном  учреждении»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51894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96117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Ожидаемый  результат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6777317" cy="410445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Вовлечение 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большего 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числа  детей  и  подростков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 с  ОВЗ   в 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активную  общественную  жизнь.</a:t>
            </a:r>
          </a:p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Активное  участие  в  пропаганде 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ЗОЖ.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Увлечённость 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детей  идеями  добра, красоты, духовного  и  физического  совершенствования.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Снижение  уровня  подростковой  преступности  и  употребления психотропных 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веществ.</a:t>
            </a:r>
          </a:p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Мы  предполагаем, что  работа  в  волонтёрской  команде  поможет  ребятам  поменяться   внутренне   и  даже  внешне, а  также  сформировать  их  социальную  компетенцию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387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045920"/>
          </a:xfrm>
        </p:spPr>
        <p:txBody>
          <a:bodyPr anchor="t"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Основные  блоки 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деятельности 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волонтёрской  команды: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0446298"/>
              </p:ext>
            </p:extLst>
          </p:nvPr>
        </p:nvGraphicFramePr>
        <p:xfrm>
          <a:off x="900113" y="2133600"/>
          <a:ext cx="7200900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27562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Этапы проекта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500174"/>
          <a:ext cx="6777037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урсы1\IMG_6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95" y="4437112"/>
            <a:ext cx="3083433" cy="206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45712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Подготовительный  этап 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9511896"/>
              </p:ext>
            </p:extLst>
          </p:nvPr>
        </p:nvGraphicFramePr>
        <p:xfrm>
          <a:off x="603455" y="1302072"/>
          <a:ext cx="6768752" cy="427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912" y="323985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027" name="Picture 3" descr="C:\Users\ъ\Desktop\IMG_3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457723" cy="1843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47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Основной  этап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9556994"/>
              </p:ext>
            </p:extLst>
          </p:nvPr>
        </p:nvGraphicFramePr>
        <p:xfrm>
          <a:off x="539552" y="1268760"/>
          <a:ext cx="7818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IMG_69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2000240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6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21442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6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3" y="3286124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vazhnoedelo.ru/images/pics/Nelidovo/18102012133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1787" y="1762896"/>
            <a:ext cx="5970609" cy="388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70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3286124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70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1" y="428604"/>
            <a:ext cx="4857785" cy="334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Фото045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472" y="500042"/>
            <a:ext cx="4286280" cy="402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Фото045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52" y="1571612"/>
            <a:ext cx="3714776" cy="464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56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01136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9556994"/>
              </p:ext>
            </p:extLst>
          </p:nvPr>
        </p:nvGraphicFramePr>
        <p:xfrm>
          <a:off x="539552" y="1268760"/>
          <a:ext cx="7818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14744" y="1357298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Концерт ко дню пожилого человека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3" name="Picture 3" descr="C:\Users\ъ\Desktop\курсы2\IMG_4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3116"/>
            <a:ext cx="4929222" cy="369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ъ\Desktop\курсы2\IMG_56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071678"/>
            <a:ext cx="4619657" cy="346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56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01136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9556994"/>
              </p:ext>
            </p:extLst>
          </p:nvPr>
        </p:nvGraphicFramePr>
        <p:xfrm>
          <a:off x="539552" y="1268760"/>
          <a:ext cx="7818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G_7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428868"/>
            <a:ext cx="4245433" cy="318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6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5" y="2428868"/>
            <a:ext cx="400052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56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24744" cy="601136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9556994"/>
              </p:ext>
            </p:extLst>
          </p:nvPr>
        </p:nvGraphicFramePr>
        <p:xfrm>
          <a:off x="539552" y="1268760"/>
          <a:ext cx="7818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ъ\Desktop\курсы2\IMG_58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571744"/>
            <a:ext cx="3571900" cy="267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ъ\Desktop\курсы1\butterf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357430"/>
            <a:ext cx="3326013" cy="350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56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Заключительный этап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1630250"/>
              </p:ext>
            </p:extLst>
          </p:nvPr>
        </p:nvGraphicFramePr>
        <p:xfrm>
          <a:off x="539552" y="1268760"/>
          <a:ext cx="7818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IMG_69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428868"/>
            <a:ext cx="3500462" cy="242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56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96752" cy="6138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Дальнейшее  развитие  проекта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Принятие  нашей  волонтёрской  команды  «Хочу  быть  нужным» в  городское  движение  «Важное  дело»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Обмен  проектами  на  образовательных  сайтах РФ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31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212518" cy="326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820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1785926"/>
            <a:ext cx="3313355" cy="30718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Проект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волонтёрского  движения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«Хочу  быть  нужным и здоровым 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857760"/>
            <a:ext cx="3309803" cy="12144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Составители:  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Гылка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 Л.Е.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Егорова  О.В.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Иванова  Е.В.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Муромцева  Л.Г.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http://ekub.ucoz.ru/_ph/44/2/486366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31" y="1026314"/>
            <a:ext cx="2973070" cy="2077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е 2"/>
          <p:cNvSpPr txBox="1"/>
          <p:nvPr/>
        </p:nvSpPr>
        <p:spPr>
          <a:xfrm>
            <a:off x="298029" y="1294368"/>
            <a:ext cx="3888164" cy="20085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ArchDown">
              <a:avLst>
                <a:gd name="adj" fmla="val 2046156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3600" b="1" cap="all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Comic Sans MS"/>
                <a:ea typeface="Calibri"/>
                <a:cs typeface="Times New Roman"/>
              </a:rPr>
              <a:t>быть</a:t>
            </a:r>
            <a:r>
              <a:rPr lang="ru-RU" sz="36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omic Sans MS"/>
                <a:ea typeface="Calibri"/>
                <a:cs typeface="Times New Roman"/>
              </a:rPr>
              <a:t>  </a:t>
            </a:r>
            <a:r>
              <a:rPr lang="ru-RU" sz="3600" b="1" cap="all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Comic Sans MS"/>
                <a:ea typeface="Calibri"/>
                <a:cs typeface="Times New Roman"/>
              </a:rPr>
              <a:t>нужным</a:t>
            </a:r>
            <a:endParaRPr lang="ru-RU" sz="11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>
                <a:ln>
                  <a:noFill/>
                </a:ln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Comic Sans MS" pitchFamily="66" charset="0"/>
                <a:ea typeface="Calibri"/>
                <a:cs typeface="Times New Roman"/>
              </a:rPr>
              <a:t> </a:t>
            </a:r>
            <a:r>
              <a:rPr lang="ru-RU" sz="3600" b="1" cap="all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Comic Sans MS" pitchFamily="66" charset="0"/>
                <a:ea typeface="Calibri"/>
                <a:cs typeface="Times New Roman"/>
              </a:rPr>
              <a:t>и здоровым</a:t>
            </a:r>
            <a:endParaRPr lang="ru-RU" sz="1100" dirty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714356"/>
            <a:ext cx="1597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хочу</a:t>
            </a:r>
            <a:r>
              <a:rPr lang="ru-RU" sz="3200" b="1" cap="all" dirty="0" smtClean="0">
                <a:effectLst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797" y="5587498"/>
            <a:ext cx="336662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Срок  реализации проекта</a:t>
            </a:r>
          </a:p>
          <a:p>
            <a:pPr algn="ctr"/>
            <a:r>
              <a:rPr lang="ru-RU" b="1" dirty="0" smtClean="0"/>
              <a:t>2012-2013 </a:t>
            </a:r>
            <a:r>
              <a:rPr lang="ru-RU" b="1" dirty="0" err="1" smtClean="0"/>
              <a:t>уч.год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1459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928670"/>
            <a:ext cx="6777317" cy="4903959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Здоровье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– это состояние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полного физического, душевного и социального благополучия,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а не отсутствие болезней или физических дефектов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67366380_1291322639_garmony_935_2007.jpg"/>
          <p:cNvPicPr/>
          <p:nvPr/>
        </p:nvPicPr>
        <p:blipFill rotWithShape="1">
          <a:blip r:embed="rId2" cstate="print"/>
          <a:srcRect b="7087"/>
          <a:stretch/>
        </p:blipFill>
        <p:spPr bwMode="auto">
          <a:xfrm>
            <a:off x="1214414" y="3143248"/>
            <a:ext cx="6539997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Интернет-ресурсы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6777317" cy="4857784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 </a:t>
            </a:r>
            <a:r>
              <a:rPr lang="ru-RU" sz="11200" dirty="0" smtClean="0">
                <a:solidFill>
                  <a:schemeClr val="accent6"/>
                </a:solidFill>
              </a:rPr>
              <a:t>http://www.isovet.ru/</a:t>
            </a:r>
          </a:p>
          <a:p>
            <a:r>
              <a:rPr lang="ru-RU" sz="11200" u="sng" dirty="0" smtClean="0">
                <a:solidFill>
                  <a:srgbClr val="FF0000"/>
                </a:solidFill>
                <a:hlinkClick r:id="rId2"/>
              </a:rPr>
              <a:t>http://www.vazhnoedelo.r</a:t>
            </a:r>
            <a:r>
              <a:rPr lang="en-US" sz="11200" u="sng" dirty="0" smtClean="0">
                <a:solidFill>
                  <a:srgbClr val="FF0000"/>
                </a:solidFill>
                <a:hlinkClick r:id="rId2"/>
              </a:rPr>
              <a:t>u</a:t>
            </a:r>
            <a:r>
              <a:rPr lang="en-US" sz="11200" u="sng" dirty="0" smtClean="0">
                <a:solidFill>
                  <a:srgbClr val="FF0000"/>
                </a:solidFill>
              </a:rPr>
              <a:t> </a:t>
            </a:r>
            <a:r>
              <a:rPr lang="en-US" sz="11200" u="sng" dirty="0" smtClean="0">
                <a:solidFill>
                  <a:schemeClr val="accent6"/>
                </a:solidFill>
              </a:rPr>
              <a:t>//</a:t>
            </a:r>
          </a:p>
          <a:p>
            <a:r>
              <a:rPr lang="ru-RU" sz="11200" dirty="0" smtClean="0">
                <a:solidFill>
                  <a:srgbClr val="FF0000"/>
                </a:solidFill>
              </a:rPr>
              <a:t> </a:t>
            </a:r>
            <a:r>
              <a:rPr lang="ru-RU" sz="11200" dirty="0" smtClean="0">
                <a:solidFill>
                  <a:schemeClr val="accent6"/>
                </a:solidFill>
              </a:rPr>
              <a:t>//</a:t>
            </a:r>
            <a:r>
              <a:rPr lang="ru-RU" sz="11200" u="sng" dirty="0" err="1" smtClean="0">
                <a:solidFill>
                  <a:schemeClr val="accent6"/>
                </a:solidFill>
              </a:rPr>
              <a:t>http</a:t>
            </a:r>
            <a:r>
              <a:rPr lang="ru-RU" sz="11200" u="sng" dirty="0" smtClean="0">
                <a:solidFill>
                  <a:schemeClr val="accent6"/>
                </a:solidFill>
              </a:rPr>
              <a:t>://</a:t>
            </a:r>
            <a:r>
              <a:rPr lang="ru-RU" sz="11200" u="sng" dirty="0" err="1" smtClean="0">
                <a:solidFill>
                  <a:schemeClr val="accent6"/>
                </a:solidFill>
              </a:rPr>
              <a:t>www.adolesmed.ru</a:t>
            </a:r>
            <a:r>
              <a:rPr lang="ru-RU" sz="11200" u="sng" dirty="0" smtClean="0">
                <a:solidFill>
                  <a:schemeClr val="accent6"/>
                </a:solidFill>
              </a:rPr>
              <a:t>/</a:t>
            </a:r>
            <a:endParaRPr lang="en-US" sz="112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7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ЛИТЕРАТУРА </a:t>
            </a:r>
            <a:r>
              <a:rPr lang="ru-RU" sz="4800" u="sng" dirty="0" smtClean="0">
                <a:solidFill>
                  <a:srgbClr val="002060"/>
                </a:solidFill>
                <a:latin typeface="Comic Sans MS" pitchFamily="66" charset="0"/>
              </a:rPr>
              <a:t>             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+mj-lt"/>
              </a:rPr>
              <a:t>Куприянов Б. В. Детские общественные организации 2007г.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+mj-lt"/>
              </a:rPr>
              <a:t>Малкина М. Н. Милосердная деятельность старшеклассников 2003г.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+mj-lt"/>
              </a:rPr>
              <a:t>Подростковое добровольческое движение. Кемерово 1998г.</a:t>
            </a:r>
          </a:p>
          <a:p>
            <a:pPr algn="ctr">
              <a:buNone/>
            </a:pPr>
            <a:r>
              <a:rPr lang="ru-RU" sz="7200" u="sng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algn="ctr">
              <a:buNone/>
            </a:pPr>
            <a:endParaRPr lang="ru-RU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2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5786" y="2071678"/>
            <a:ext cx="7035023" cy="3760951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Негативные процессы в обществе</a:t>
            </a:r>
          </a:p>
          <a:p>
            <a:r>
              <a:rPr lang="ru-RU" b="1" dirty="0" smtClean="0"/>
              <a:t>Кризис социальной системы</a:t>
            </a:r>
          </a:p>
          <a:p>
            <a:r>
              <a:rPr lang="ru-RU" b="1" dirty="0" smtClean="0"/>
              <a:t>Криминализация жизни</a:t>
            </a:r>
          </a:p>
          <a:p>
            <a:r>
              <a:rPr lang="ru-RU" b="1" dirty="0" smtClean="0"/>
              <a:t>Изменение функций семьи</a:t>
            </a:r>
          </a:p>
          <a:p>
            <a:r>
              <a:rPr lang="ru-RU" b="1" dirty="0" smtClean="0"/>
              <a:t>Ранее приобщение к употреблению </a:t>
            </a:r>
            <a:r>
              <a:rPr lang="ru-RU" b="1" dirty="0" err="1" smtClean="0"/>
              <a:t>психоактивных</a:t>
            </a:r>
            <a:r>
              <a:rPr lang="ru-RU" b="1" dirty="0" smtClean="0"/>
              <a:t> веществ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55093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igabyte\Desktop\курсы\волонтеры\volonter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028">
            <a:off x="601566" y="1997323"/>
            <a:ext cx="2819555" cy="415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gabyte\Desktop\курсы\волонтеры\volonter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779">
            <a:off x="5843969" y="2667920"/>
            <a:ext cx="2682840" cy="376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igabyte\Desktop\курсы\волонтеры\volonte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41" y="741939"/>
            <a:ext cx="3396731" cy="483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1418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Гипотеза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 Мы предполагаем, что волонтёрское движение в школе, способствует формированию  культуры   </a:t>
            </a:r>
            <a:r>
              <a:rPr lang="ru-RU" sz="2800" b="1" dirty="0">
                <a:latin typeface="Arial Narrow" pitchFamily="34" charset="0"/>
              </a:rPr>
              <a:t>здорового  образа  жизни  у  </a:t>
            </a:r>
            <a:r>
              <a:rPr lang="ru-RU" sz="2800" b="1" dirty="0" smtClean="0">
                <a:latin typeface="Arial Narrow" pitchFamily="34" charset="0"/>
              </a:rPr>
              <a:t>учащихся  с  ограниченными возможностями здоровья</a:t>
            </a:r>
            <a:endParaRPr lang="ru-RU" sz="2800" b="1" dirty="0">
              <a:latin typeface="Arial Narrow" pitchFamily="34" charset="0"/>
            </a:endParaRPr>
          </a:p>
          <a:p>
            <a:pPr marL="6858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09494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Цели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70513667"/>
              </p:ext>
            </p:extLst>
          </p:nvPr>
        </p:nvGraphicFramePr>
        <p:xfrm>
          <a:off x="899592" y="1124744"/>
          <a:ext cx="7200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281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79208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Задачи: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5467099"/>
              </p:ext>
            </p:extLst>
          </p:nvPr>
        </p:nvGraphicFramePr>
        <p:xfrm>
          <a:off x="899592" y="1628800"/>
          <a:ext cx="6920433" cy="42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97837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024744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Участники  проекта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00108"/>
            <a:ext cx="6777317" cy="4000529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Педагоги 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и  воспитатели 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специальной (корр.) школы-интерната  8  вида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Психолог школы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Учащиеся 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школы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Медицинский работник школы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Администрация школы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IMG_4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71942"/>
            <a:ext cx="3143241" cy="23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5" y="3643314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285992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7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357694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8564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6240" y="2348880"/>
            <a:ext cx="318625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Социальные  партнёры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Елена\Documents\Мои результаты сканирования\сканирование002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7544" y="1484784"/>
            <a:ext cx="337856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6072930"/>
              </p:ext>
            </p:extLst>
          </p:nvPr>
        </p:nvGraphicFramePr>
        <p:xfrm>
          <a:off x="1043608" y="1628800"/>
          <a:ext cx="6777037" cy="477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70576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1403</TotalTime>
  <Words>644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Слайд 1</vt:lpstr>
      <vt:lpstr>Проект  волонтёрского  движения  «Хочу  быть  нужным и здоровым »</vt:lpstr>
      <vt:lpstr>Актуальность</vt:lpstr>
      <vt:lpstr>Слайд 4</vt:lpstr>
      <vt:lpstr>Гипотеза</vt:lpstr>
      <vt:lpstr>Цели: </vt:lpstr>
      <vt:lpstr>Задачи: </vt:lpstr>
      <vt:lpstr>Участники  проекта </vt:lpstr>
      <vt:lpstr>Социальные  партнёры</vt:lpstr>
      <vt:lpstr>Ожидаемый  результат </vt:lpstr>
      <vt:lpstr>Основные  блоки  деятельности  волонтёрской  команды: </vt:lpstr>
      <vt:lpstr>Этапы проекта</vt:lpstr>
      <vt:lpstr>Подготовительный  этап  </vt:lpstr>
      <vt:lpstr>Основной  этап </vt:lpstr>
      <vt:lpstr>Слайд 15</vt:lpstr>
      <vt:lpstr>Слайд 16</vt:lpstr>
      <vt:lpstr>Слайд 17</vt:lpstr>
      <vt:lpstr>Заключительный этап</vt:lpstr>
      <vt:lpstr>Дальнейшее  развитие  проекта</vt:lpstr>
      <vt:lpstr>Слайд 20</vt:lpstr>
      <vt:lpstr>Интернет-ресурсы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волонтёрского  движения  «Хочу  быть  нужным»</dc:title>
  <dc:creator>Елена</dc:creator>
  <cp:lastModifiedBy>оксана</cp:lastModifiedBy>
  <cp:revision>111</cp:revision>
  <dcterms:created xsi:type="dcterms:W3CDTF">2012-11-29T05:51:27Z</dcterms:created>
  <dcterms:modified xsi:type="dcterms:W3CDTF">2012-12-05T11:49:19Z</dcterms:modified>
</cp:coreProperties>
</file>