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40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7AD4D-7245-4C5F-A76E-39EDC1503918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31720-4580-47D6-A7EA-046FA1C89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F1AF5-A0E9-434E-97D0-A6B247CA60E8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FCDD8-7089-4679-B3FF-8FB05E1DB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EA6BF-8FD6-4086-8A0C-9721360ECF5F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E8234-28F0-4471-AC6E-6ED8A26D4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78A20-824B-465C-A926-72CC2DBEB40A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510EC-11E7-4BD1-9560-79B4F0112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F0EA-30F3-426E-8E4A-216525F00A58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82E2E-972D-4598-838F-4DE4F26A1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57BF2-1D69-4FA9-8129-5DE2930ABFFB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44A61-0ABB-4C45-8D5E-78D63FE954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02268-57D1-459A-B635-FD93897E73AF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5FC4-15CA-46A2-AE88-10D75DCD9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A1BB3-67D3-4B97-81CB-DD15A87BB2E3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2D00F-D0BC-448A-B947-98131AAEC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690F1-F8DF-4123-A61C-0EDFC9F36203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84A14-D513-45AC-90CC-CD31CB9D4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9D3EC-FAB0-455E-B1F5-01A91699BB4B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43DA3-EF64-413F-9EE4-77389D901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66B2F-5BF6-4FA9-993D-22F620514AD9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2D61-FD98-466A-82EE-A88400C8E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chemeClr val="accent1">
                <a:lumMod val="0"/>
                <a:lumOff val="100000"/>
                <a:alpha val="72000"/>
              </a:schemeClr>
            </a:gs>
            <a:gs pos="78000">
              <a:srgbClr val="002060">
                <a:alpha val="71000"/>
              </a:srgbClr>
            </a:gs>
            <a:gs pos="61000">
              <a:srgbClr val="FF0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1A1A7D-067B-4F4E-B153-C4419B4C90F6}" type="datetimeFigureOut">
              <a:rPr lang="ru-RU"/>
              <a:pPr>
                <a:defRPr/>
              </a:pPr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60A658-F226-47D1-B614-918C30987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9125" y="1114425"/>
            <a:ext cx="8988425" cy="33162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Чемпионат Мира по футболу </a:t>
            </a:r>
            <a:r>
              <a:rPr lang="en-US" sz="72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FIFA </a:t>
            </a:r>
            <a:br>
              <a:rPr lang="en-US" sz="72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72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br>
              <a:rPr lang="en-US" sz="72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72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июня-15 июля</a:t>
            </a:r>
            <a:endParaRPr lang="ru-RU" sz="72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3500" y="4467225"/>
            <a:ext cx="9144000" cy="1655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96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  <a:endParaRPr lang="ru-RU" sz="96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1068388" y="374650"/>
            <a:ext cx="10664825" cy="449263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Выбор места проведения</a:t>
            </a:r>
            <a:r>
              <a:rPr lang="ru-RU" sz="4000" smtClean="0">
                <a:solidFill>
                  <a:srgbClr val="002060"/>
                </a:solidFill>
                <a:latin typeface="Arial" charset="0"/>
                <a:cs typeface="Arial" charset="0"/>
              </a:rPr>
              <a:t/>
            </a:r>
            <a:br>
              <a:rPr lang="ru-RU" sz="4000" smtClean="0">
                <a:solidFill>
                  <a:srgbClr val="002060"/>
                </a:solidFill>
                <a:latin typeface="Arial" charset="0"/>
                <a:cs typeface="Arial" charset="0"/>
              </a:rPr>
            </a:br>
            <a:endParaRPr lang="ru-RU" sz="4000" smtClean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03237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 декабря 2010 года в Цюрихе было оглашено имя страны-хозяйки чемпионата мира: ею стала Россия. По результатам голосования, Россия победила уже во втором туре, набрав более половины голосов: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35200" y="5029200"/>
          <a:ext cx="8439150" cy="1828800"/>
        </p:xfrm>
        <a:graphic>
          <a:graphicData uri="http://schemas.openxmlformats.org/drawingml/2006/table">
            <a:tbl>
              <a:tblPr/>
              <a:tblGrid>
                <a:gridCol w="2813154"/>
                <a:gridCol w="2813154"/>
                <a:gridCol w="2813154"/>
              </a:tblGrid>
              <a:tr h="221639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Заявки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Первый тур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Второй тур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algn="l"/>
                      <a:r>
                        <a:rPr lang="ru-RU" b="1">
                          <a:effectLst/>
                        </a:rPr>
                        <a:t>Россия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9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13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FF90"/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effectLst/>
                        </a:rPr>
                        <a:t>Испания / Португалия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090"/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effectLst/>
                        </a:rPr>
                        <a:t>Нидерланды / Бельгия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4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090"/>
                    </a:solidFill>
                  </a:tcPr>
                </a:tc>
              </a:tr>
              <a:tr h="221639">
                <a:tc>
                  <a:txBody>
                    <a:bodyPr/>
                    <a:lstStyle/>
                    <a:p>
                      <a:pPr algn="l"/>
                      <a:r>
                        <a:rPr lang="ru-RU">
                          <a:effectLst/>
                        </a:rPr>
                        <a:t>Англия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09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—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260360" y="599606"/>
            <a:ext cx="6280324" cy="3028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852488" y="379413"/>
            <a:ext cx="10515600" cy="534987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Символика турнира</a:t>
            </a:r>
            <a:r>
              <a:rPr lang="ru-RU" sz="4000" smtClean="0">
                <a:solidFill>
                  <a:srgbClr val="FFFF00"/>
                </a:solidFill>
              </a:rPr>
              <a:t/>
            </a:r>
            <a:br>
              <a:rPr lang="ru-RU" sz="4000" smtClean="0">
                <a:solidFill>
                  <a:srgbClr val="FFFF00"/>
                </a:solidFill>
              </a:rPr>
            </a:br>
            <a:endParaRPr lang="ru-RU" sz="4000" smtClean="0">
              <a:solidFill>
                <a:srgbClr val="FFFF00"/>
              </a:solidFill>
            </a:endParaRP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5086350" y="633413"/>
            <a:ext cx="2446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</a:rPr>
              <a:t>Эмблема</a:t>
            </a:r>
            <a:endParaRPr lang="ru-RU" sz="320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158750" y="1192213"/>
            <a:ext cx="1219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Официальное лого чемпионата мира по футболу 2018 года представлено 28 октября2014 года в эфире Первого канала в программе «Вечерний Ургант». В представлении символики турнира приняли участие президент ФИФА Йозеф  Блаттер, министр спорта России Виталий Мутко и лучший футболист мира 2006 года итальянец Фабио Каннаваро.</a:t>
            </a:r>
            <a:endParaRPr lang="ru-RU">
              <a:latin typeface="Calibri" pitchFamily="34" charset="0"/>
            </a:endParaRPr>
          </a:p>
        </p:txBody>
      </p:sp>
      <p:sp>
        <p:nvSpPr>
          <p:cNvPr id="15364" name="Прямоугольник 7"/>
          <p:cNvSpPr>
            <a:spLocks noChangeArrowheads="1"/>
          </p:cNvSpPr>
          <p:nvPr/>
        </p:nvSpPr>
        <p:spPr bwMode="auto">
          <a:xfrm>
            <a:off x="244475" y="2976563"/>
            <a:ext cx="31575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В эмблеме ЧМ-2018 угадывается силуэт Кубка мира ФИФА. Покорение космоса, иконопись и любовь к футболу — три составляющие логотипа</a:t>
            </a:r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lum contrast="34000"/>
          </a:blip>
          <a:stretch>
            <a:fillRect/>
          </a:stretch>
        </p:blipFill>
        <p:spPr>
          <a:xfrm>
            <a:off x="3402013" y="2230438"/>
            <a:ext cx="8575675" cy="4627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838200" y="179388"/>
            <a:ext cx="10515600" cy="1004887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Символика турнира</a:t>
            </a:r>
            <a:r>
              <a:rPr lang="ru-RU" sz="4000" smtClean="0">
                <a:solidFill>
                  <a:srgbClr val="FFFF00"/>
                </a:solidFill>
              </a:rPr>
              <a:t/>
            </a:r>
            <a:br>
              <a:rPr lang="ru-RU" sz="4000" smtClean="0">
                <a:solidFill>
                  <a:srgbClr val="FFFF00"/>
                </a:solidFill>
              </a:rPr>
            </a:br>
            <a:endParaRPr lang="ru-RU" sz="4000" smtClean="0">
              <a:solidFill>
                <a:srgbClr val="FFFF00"/>
              </a:solidFill>
            </a:endParaRPr>
          </a:p>
        </p:txBody>
      </p:sp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4889500" y="682625"/>
            <a:ext cx="241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</a:rPr>
              <a:t>Талисман</a:t>
            </a:r>
            <a:endParaRPr lang="ru-RU" sz="320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350" y="1184275"/>
            <a:ext cx="5567363" cy="556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8" name="Прямоугольник 5"/>
          <p:cNvSpPr>
            <a:spLocks noChangeArrowheads="1"/>
          </p:cNvSpPr>
          <p:nvPr/>
        </p:nvSpPr>
        <p:spPr bwMode="auto">
          <a:xfrm>
            <a:off x="1012825" y="1558925"/>
            <a:ext cx="50831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Официальным талисманом турнира стал Волк по кличке Забивака, который был выбран по результатам голосования 22 октября 2016 года в эфире Первого канала в программе «Вечерний Ургант». В презентации участвовали известные футболисты Роналдо (Бразилия) и Звонимир Бобан (Хорватия)</a:t>
            </a:r>
            <a:endParaRPr lang="ru-RU" sz="24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9788"/>
            <a:ext cx="12192000" cy="601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>
          <a:xfrm>
            <a:off x="642938" y="-158750"/>
            <a:ext cx="10515600" cy="998538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FFFF00"/>
                </a:solidFill>
                <a:latin typeface="Arial" charset="0"/>
                <a:cs typeface="Arial" charset="0"/>
              </a:rPr>
              <a:t>Города и стадионы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0"/>
            <a:ext cx="12177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300" y="284163"/>
            <a:ext cx="10515600" cy="8255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Официальный мяч чемпионата мира</a:t>
            </a:r>
            <a:r>
              <a:rPr lang="ru-RU" sz="4000" smtClean="0">
                <a:solidFill>
                  <a:srgbClr val="FFFF00"/>
                </a:solidFill>
              </a:rPr>
              <a:t> </a:t>
            </a:r>
            <a:br>
              <a:rPr lang="ru-RU" sz="4000" smtClean="0">
                <a:solidFill>
                  <a:srgbClr val="FFFF00"/>
                </a:solidFill>
              </a:rPr>
            </a:br>
            <a:endParaRPr lang="ru-RU" sz="4000" smtClean="0">
              <a:solidFill>
                <a:srgbClr val="FFFF00"/>
              </a:solidFill>
            </a:endParaRP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225425" y="1597025"/>
            <a:ext cx="5605463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Официальный мяч Чемпионата мира по футболу в России был представлен 9 ноября 2017 года.На торжественное мероприятие приехали бывшие и действующие звезды мирового футбола первой величины: Лионель Месси, Зинедин Зидан, Алессандро Дель Пьеро, Хаби Алонсо, Кака и Лукас Подольски.</a:t>
            </a:r>
          </a:p>
          <a:p>
            <a:r>
              <a:rPr lang="ru-RU">
                <a:solidFill>
                  <a:schemeClr val="bg1"/>
                </a:solidFill>
              </a:rPr>
              <a:t>Новый мяч получил название </a:t>
            </a:r>
            <a:r>
              <a:rPr lang="ru-RU" b="1">
                <a:solidFill>
                  <a:schemeClr val="bg1"/>
                </a:solidFill>
              </a:rPr>
              <a:t>Telstar </a:t>
            </a:r>
            <a:r>
              <a:rPr lang="en-US" b="1">
                <a:solidFill>
                  <a:schemeClr val="bg1"/>
                </a:solidFill>
              </a:rPr>
              <a:t>(</a:t>
            </a:r>
            <a:r>
              <a:rPr lang="ru-RU" b="1">
                <a:solidFill>
                  <a:schemeClr val="bg1"/>
                </a:solidFill>
              </a:rPr>
              <a:t>Телстар) 18</a:t>
            </a:r>
            <a:r>
              <a:rPr lang="ru-RU">
                <a:solidFill>
                  <a:schemeClr val="bg1"/>
                </a:solidFill>
              </a:rPr>
              <a:t>, в котором кроется отсылка к футбольному снаряду Telstar 1968 года производства. Этот мяч использовался на ЧМ-1970.  В это время телевидение распространилось по всему миру, футбол пришел в каждый дом. </a:t>
            </a:r>
          </a:p>
          <a:p>
            <a:r>
              <a:rPr lang="ru-RU">
                <a:solidFill>
                  <a:schemeClr val="bg1"/>
                </a:solidFill>
              </a:rPr>
              <a:t>Мяч Telstar 18 пиксельные черно-серые градиенты на белом фоне. Всего на бесшовной покрышке мяча шесть панелей намеренно неправильной формы.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" r="429"/>
          <a:stretch/>
        </p:blipFill>
        <p:spPr>
          <a:xfrm>
            <a:off x="6261100" y="925513"/>
            <a:ext cx="5724525" cy="5749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882650" y="-204788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FFFF00"/>
                </a:solidFill>
                <a:latin typeface="Arial" charset="0"/>
                <a:cs typeface="Arial" charset="0"/>
              </a:rPr>
              <a:t>Расписание матчей сборной России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086492" y="1274164"/>
            <a:ext cx="9841336" cy="5029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bliqueBottom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268</Words>
  <Application>Microsoft Office PowerPoint</Application>
  <PresentationFormat>Произвольный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 Light</vt:lpstr>
      <vt:lpstr>Calibri</vt:lpstr>
      <vt:lpstr>Тема Office</vt:lpstr>
      <vt:lpstr>Чемпионат Мира по футболу FIFA  2018 14 июня-15 июля</vt:lpstr>
      <vt:lpstr>Выбор места проведения </vt:lpstr>
      <vt:lpstr>Символика турнира </vt:lpstr>
      <vt:lpstr>Символика турнира </vt:lpstr>
      <vt:lpstr>Города и стадионы</vt:lpstr>
      <vt:lpstr>Слайд 6</vt:lpstr>
      <vt:lpstr>Официальный мяч чемпионата мира  </vt:lpstr>
      <vt:lpstr>Расписание матчей сборной России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Чемпионат Мира по футболу FIFA  2018</dc:title>
  <dc:creator>длтдльль</dc:creator>
  <cp:lastModifiedBy>aser pc</cp:lastModifiedBy>
  <cp:revision>14</cp:revision>
  <dcterms:created xsi:type="dcterms:W3CDTF">2018-03-30T15:11:50Z</dcterms:created>
  <dcterms:modified xsi:type="dcterms:W3CDTF">2018-08-29T09:04:24Z</dcterms:modified>
</cp:coreProperties>
</file>