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63" r:id="rId4"/>
    <p:sldId id="258" r:id="rId5"/>
    <p:sldId id="259" r:id="rId6"/>
    <p:sldId id="261" r:id="rId7"/>
    <p:sldId id="260" r:id="rId8"/>
    <p:sldId id="262" r:id="rId9"/>
    <p:sldId id="265" r:id="rId10"/>
    <p:sldId id="264" r:id="rId11"/>
    <p:sldId id="267" r:id="rId12"/>
    <p:sldId id="256" r:id="rId13"/>
    <p:sldId id="266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11.jpeg"/><Relationship Id="rId5" Type="http://schemas.openxmlformats.org/officeDocument/2006/relationships/image" Target="../media/image5.png"/><Relationship Id="rId4" Type="http://schemas.microsoft.com/office/2007/relationships/media" Target="../media/media2.mp3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88640"/>
            <a:ext cx="7124328" cy="147002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Константин Михайлович Симонов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«Сын артиллериста»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А153564\Desktop\Симонов_К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2046" y="1997990"/>
            <a:ext cx="2988332" cy="3984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0378" y="2492896"/>
            <a:ext cx="4813622" cy="2994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8033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669049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Д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64176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12103" y="632294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н</a:t>
            </a:r>
            <a:endParaRPr lang="ru-RU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58426" y="632294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ы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62259" y="64176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в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508250" y="611707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д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95936" y="632294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м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40298" y="620688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323400" y="611707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в</a:t>
            </a:r>
            <a:endParaRPr lang="ru-RU" sz="5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725490" y="620688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н</a:t>
            </a:r>
            <a:endParaRPr lang="ru-RU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57538" y="620688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788024" y="655940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-</a:t>
            </a:r>
            <a:endParaRPr lang="ru-RU" sz="5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166215" y="1523334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б</a:t>
            </a:r>
            <a:endParaRPr lang="ru-RU" sz="5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98263" y="1474103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ы</a:t>
            </a:r>
            <a:endParaRPr lang="ru-RU" sz="5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203848" y="1466963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л</a:t>
            </a:r>
            <a:endParaRPr lang="ru-RU" sz="5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648521" y="148478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08250" y="1494787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в</a:t>
            </a:r>
            <a:endParaRPr lang="ru-RU" sz="5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940152" y="1484782"/>
            <a:ext cx="630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о</a:t>
            </a:r>
            <a:endParaRPr lang="ru-RU" sz="5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356225" y="1494787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й</a:t>
            </a:r>
            <a:endParaRPr lang="ru-RU" sz="5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819348" y="148478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н</a:t>
            </a:r>
            <a:endParaRPr lang="ru-RU" sz="5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380312" y="1484783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16204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pPr>
              <a:buNone/>
            </a:pPr>
            <a:r>
              <a:rPr lang="ru-RU" sz="4400" i="1" dirty="0" smtClean="0">
                <a:solidFill>
                  <a:srgbClr val="002060"/>
                </a:solidFill>
              </a:rPr>
              <a:t>Давным-давно была война.</a:t>
            </a:r>
            <a:r>
              <a:rPr lang="ru-RU" sz="4400" b="1" dirty="0" smtClean="0">
                <a:solidFill>
                  <a:srgbClr val="002060"/>
                </a:solidFill>
              </a:rPr>
              <a:t> </a:t>
            </a:r>
            <a:endParaRPr lang="ru-RU" sz="4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</a:rPr>
              <a:t>Давным-давно</a:t>
            </a:r>
            <a:r>
              <a:rPr lang="ru-RU" sz="4400" i="1" dirty="0" smtClean="0">
                <a:solidFill>
                  <a:srgbClr val="002060"/>
                </a:solidFill>
              </a:rPr>
              <a:t> была война?</a:t>
            </a:r>
            <a:endParaRPr lang="ru-RU" sz="44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4400" b="1" i="1" dirty="0" smtClean="0">
                <a:solidFill>
                  <a:srgbClr val="002060"/>
                </a:solidFill>
              </a:rPr>
              <a:t>Давным-давно</a:t>
            </a:r>
            <a:r>
              <a:rPr lang="ru-RU" sz="4400" i="1" dirty="0" smtClean="0">
                <a:solidFill>
                  <a:srgbClr val="002060"/>
                </a:solidFill>
              </a:rPr>
              <a:t> была война</a:t>
            </a:r>
            <a:r>
              <a:rPr lang="ru-RU" sz="4400" b="1" i="1" dirty="0" smtClean="0">
                <a:solidFill>
                  <a:srgbClr val="002060"/>
                </a:solidFill>
              </a:rPr>
              <a:t>!</a:t>
            </a:r>
            <a:endParaRPr lang="ru-RU" sz="44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1" y="-171400"/>
            <a:ext cx="9372533" cy="7029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564904"/>
            <a:ext cx="7632848" cy="1470025"/>
          </a:xfrm>
        </p:spPr>
        <p:txBody>
          <a:bodyPr>
            <a:normAutofit fontScale="90000"/>
          </a:bodyPr>
          <a:lstStyle/>
          <a:p>
            <a:r>
              <a:rPr lang="ru-RU" sz="5300" u="sng" dirty="0" err="1" smtClean="0"/>
              <a:t>Ки</a:t>
            </a:r>
            <a:r>
              <a:rPr lang="ru-RU" sz="5300" dirty="0" err="1" smtClean="0"/>
              <a:t>но</a:t>
            </a:r>
            <a:r>
              <a:rPr lang="ru-RU" sz="5300" u="sng" dirty="0" err="1" smtClean="0"/>
              <a:t>рилл</a:t>
            </a:r>
            <a:r>
              <a:rPr lang="ru-RU" sz="5300" u="sng" dirty="0" smtClean="0"/>
              <a:t> </a:t>
            </a:r>
            <a:r>
              <a:rPr lang="ru-RU" sz="5300" dirty="0" smtClean="0"/>
              <a:t> </a:t>
            </a:r>
            <a:r>
              <a:rPr lang="ru-RU" sz="5300" dirty="0" err="1" smtClean="0"/>
              <a:t>а</a:t>
            </a:r>
            <a:r>
              <a:rPr lang="ru-RU" sz="5300" u="sng" dirty="0" err="1" smtClean="0"/>
              <a:t>ка</a:t>
            </a:r>
            <a:r>
              <a:rPr lang="ru-RU" sz="5300" dirty="0" err="1" smtClean="0"/>
              <a:t>с</a:t>
            </a:r>
            <a:r>
              <a:rPr lang="ru-RU" sz="5300" u="sng" dirty="0" err="1" smtClean="0"/>
              <a:t>ва</a:t>
            </a:r>
            <a:r>
              <a:rPr lang="ru-RU" sz="5300" dirty="0" err="1" smtClean="0"/>
              <a:t>го</a:t>
            </a:r>
            <a:r>
              <a:rPr lang="ru-RU" sz="5300" u="sng" dirty="0" err="1" smtClean="0"/>
              <a:t>ле</a:t>
            </a:r>
            <a:r>
              <a:rPr lang="ru-RU" sz="5300" dirty="0" err="1" smtClean="0"/>
              <a:t>я</a:t>
            </a:r>
            <a:r>
              <a:rPr lang="ru-RU" sz="5300" u="sng" dirty="0" err="1" smtClean="0"/>
              <a:t>рию</a:t>
            </a: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smtClean="0"/>
              <a:t> </a:t>
            </a:r>
            <a:r>
              <a:rPr lang="ru-RU" sz="5300" dirty="0" err="1" smtClean="0"/>
              <a:t>Вчы</a:t>
            </a:r>
            <a:r>
              <a:rPr lang="ru-RU" sz="5300" u="sng" dirty="0" err="1" smtClean="0"/>
              <a:t>пу</a:t>
            </a:r>
            <a:r>
              <a:rPr lang="ru-RU" sz="5300" dirty="0" err="1" smtClean="0"/>
              <a:t>я</a:t>
            </a:r>
            <a:r>
              <a:rPr lang="ru-RU" sz="5300" u="sng" dirty="0" err="1" smtClean="0"/>
              <a:t>сти</a:t>
            </a:r>
            <a:r>
              <a:rPr lang="ru-RU" sz="5300" dirty="0" err="1" smtClean="0"/>
              <a:t>к</a:t>
            </a:r>
            <a:r>
              <a:rPr lang="ru-RU" sz="5300" u="sng" dirty="0" err="1" smtClean="0"/>
              <a:t>л</a:t>
            </a:r>
            <a:r>
              <a:rPr lang="ru-RU" sz="5300" dirty="0" smtClean="0"/>
              <a:t>  </a:t>
            </a:r>
            <a:r>
              <a:rPr lang="ru-RU" sz="5300" dirty="0" err="1" smtClean="0"/>
              <a:t>к</a:t>
            </a:r>
            <a:r>
              <a:rPr lang="ru-RU" sz="5300" u="sng" dirty="0" err="1" smtClean="0"/>
              <a:t>в</a:t>
            </a:r>
            <a:r>
              <a:rPr lang="ru-RU" sz="5300" u="sng" dirty="0" smtClean="0"/>
              <a:t> </a:t>
            </a:r>
            <a:r>
              <a:rPr lang="ru-RU" sz="5300" dirty="0" smtClean="0"/>
              <a:t> </a:t>
            </a:r>
            <a:r>
              <a:rPr lang="ru-RU" sz="5300" u="sng" dirty="0" err="1" smtClean="0"/>
              <a:t>ка</a:t>
            </a:r>
            <a:r>
              <a:rPr lang="ru-RU" sz="5300" dirty="0" err="1" smtClean="0"/>
              <a:t>э</a:t>
            </a:r>
            <a:r>
              <a:rPr lang="ru-RU" sz="5300" u="sng" dirty="0" err="1" smtClean="0"/>
              <a:t>рь</a:t>
            </a:r>
            <a:r>
              <a:rPr lang="ru-RU" sz="5300" dirty="0" err="1" smtClean="0"/>
              <a:t>ы</a:t>
            </a:r>
            <a:r>
              <a:rPr lang="ru-RU" sz="5300" u="sng" dirty="0" err="1" smtClean="0"/>
              <a:t>ер</a:t>
            </a:r>
            <a:r>
              <a:rPr lang="ru-RU" sz="5300" dirty="0" smtClean="0"/>
              <a:t>.</a:t>
            </a:r>
            <a:br>
              <a:rPr lang="ru-RU" sz="5300" dirty="0" smtClean="0"/>
            </a:br>
            <a:r>
              <a:rPr lang="ru-RU" sz="5300" dirty="0" err="1" smtClean="0"/>
              <a:t>Б</a:t>
            </a:r>
            <a:r>
              <a:rPr lang="ru-RU" sz="5300" u="sng" dirty="0" err="1" smtClean="0"/>
              <a:t>учи</a:t>
            </a:r>
            <a:r>
              <a:rPr lang="ru-RU" sz="5300" dirty="0" err="1" smtClean="0"/>
              <a:t>нр</a:t>
            </a:r>
            <a:r>
              <a:rPr lang="ru-RU" sz="5300" u="sng" dirty="0" err="1" smtClean="0"/>
              <a:t>т</a:t>
            </a:r>
            <a:r>
              <a:rPr lang="ru-RU" sz="5300" dirty="0" smtClean="0"/>
              <a:t>  </a:t>
            </a:r>
            <a:r>
              <a:rPr lang="ru-RU" sz="5300" u="sng" dirty="0" err="1" smtClean="0"/>
              <a:t>ка</a:t>
            </a:r>
            <a:r>
              <a:rPr lang="ru-RU" sz="5300" dirty="0" err="1" smtClean="0"/>
              <a:t>с</a:t>
            </a:r>
            <a:r>
              <a:rPr lang="ru-RU" sz="5300" u="sng" dirty="0" err="1" smtClean="0"/>
              <a:t>ва</a:t>
            </a:r>
            <a:r>
              <a:rPr lang="ru-RU" sz="5300" dirty="0" err="1" smtClean="0"/>
              <a:t>рт</a:t>
            </a:r>
            <a:r>
              <a:rPr lang="ru-RU" sz="5300" u="sng" dirty="0" err="1" smtClean="0"/>
              <a:t>ле</a:t>
            </a:r>
            <a:r>
              <a:rPr lang="ru-RU" sz="5300" dirty="0" err="1" smtClean="0"/>
              <a:t>ю</a:t>
            </a:r>
            <a:r>
              <a:rPr lang="ru-RU" sz="5300" u="sng" dirty="0" err="1" smtClean="0"/>
              <a:t>рию</a:t>
            </a: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 err="1" smtClean="0"/>
              <a:t>У</a:t>
            </a:r>
            <a:r>
              <a:rPr lang="ru-RU" sz="5300" u="sng" dirty="0" err="1" smtClean="0"/>
              <a:t>сме</a:t>
            </a:r>
            <a:r>
              <a:rPr lang="ru-RU" sz="5300" dirty="0" err="1" smtClean="0"/>
              <a:t>н</a:t>
            </a:r>
            <a:r>
              <a:rPr lang="ru-RU" sz="5300" u="sng" dirty="0" err="1" smtClean="0"/>
              <a:t>ло</a:t>
            </a:r>
            <a:r>
              <a:rPr lang="ru-RU" sz="5300" u="sng" dirty="0" smtClean="0"/>
              <a:t> </a:t>
            </a:r>
            <a:r>
              <a:rPr lang="ru-RU" sz="5300" dirty="0" smtClean="0"/>
              <a:t> </a:t>
            </a:r>
            <a:r>
              <a:rPr lang="ru-RU" sz="5300" u="sng" dirty="0" err="1" smtClean="0"/>
              <a:t>б</a:t>
            </a:r>
            <a:r>
              <a:rPr lang="ru-RU" sz="5300" dirty="0" err="1" smtClean="0"/>
              <a:t>н</a:t>
            </a:r>
            <a:r>
              <a:rPr lang="ru-RU" sz="5300" u="sng" dirty="0" err="1" smtClean="0"/>
              <a:t>рать</a:t>
            </a:r>
            <a:r>
              <a:rPr lang="ru-RU" sz="5300" u="sng" dirty="0" smtClean="0"/>
              <a:t> </a:t>
            </a:r>
            <a:r>
              <a:rPr lang="ru-RU" sz="5300" dirty="0" smtClean="0"/>
              <a:t> </a:t>
            </a:r>
            <a:r>
              <a:rPr lang="ru-RU" sz="4900" u="sng" dirty="0" err="1" smtClean="0"/>
              <a:t>ба</a:t>
            </a:r>
            <a:r>
              <a:rPr lang="ru-RU" sz="4900" dirty="0" err="1" smtClean="0"/>
              <a:t>ш</a:t>
            </a:r>
            <a:r>
              <a:rPr lang="ru-RU" sz="4900" u="sng" dirty="0" err="1" smtClean="0"/>
              <a:t>рь</a:t>
            </a:r>
            <a:r>
              <a:rPr lang="ru-RU" sz="4900" dirty="0" err="1" smtClean="0"/>
              <a:t>ку</a:t>
            </a:r>
            <a:r>
              <a:rPr lang="ru-RU" sz="4900" u="sng" dirty="0" err="1" smtClean="0"/>
              <a:t>ер</a:t>
            </a:r>
            <a:r>
              <a:rPr lang="ru-RU" sz="4900" u="sng" dirty="0" smtClean="0"/>
              <a:t>.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Кирилл кавалерию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Пустил в карьер.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Учит кавалерию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rgbClr val="002060"/>
                </a:solidFill>
              </a:rPr>
              <a:t>Смело брать барьер.</a:t>
            </a:r>
            <a:endParaRPr lang="ru-RU" sz="48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Сын_артиллериста_(читает_автор) (mp3cut.net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00392" y="594928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АА153564\Desktop\7b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836712"/>
            <a:ext cx="4017697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АА153564\Desktop\i_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873518"/>
            <a:ext cx="3779912" cy="5232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Александр </a:t>
            </a:r>
            <a:r>
              <a:rPr lang="ru-RU" sz="5400" b="1" dirty="0" err="1" smtClean="0">
                <a:solidFill>
                  <a:srgbClr val="002060"/>
                </a:solidFill>
              </a:rPr>
              <a:t>Прохоренко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А153564\Desktop\imag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0000" t="632" r="14203"/>
          <a:stretch>
            <a:fillRect/>
          </a:stretch>
        </p:blipFill>
        <p:spPr bwMode="auto">
          <a:xfrm>
            <a:off x="3091387" y="1340768"/>
            <a:ext cx="3424829" cy="5347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тематика\Desktop\1621435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2449" y="0"/>
            <a:ext cx="92008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елаксация - Красивая музыка для релаксации! (mp3ostrov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4368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716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4375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4900" b="1" dirty="0" smtClean="0">
                <a:solidFill>
                  <a:srgbClr val="FF0000"/>
                </a:solidFill>
              </a:rPr>
              <a:t>Пехота</a:t>
            </a:r>
            <a:r>
              <a:rPr lang="ru-RU" sz="4900" dirty="0" smtClean="0"/>
              <a:t> </a:t>
            </a:r>
            <a:r>
              <a:rPr lang="ru-RU" dirty="0" smtClean="0"/>
              <a:t>- один из основных родов войск, действующих в пешем строю. 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АА153564\Desktop\пехот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844824"/>
            <a:ext cx="6951576" cy="4597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56084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Атака </a:t>
            </a:r>
            <a:r>
              <a:rPr lang="ru-RU" b="1" dirty="0" smtClean="0"/>
              <a:t>– </a:t>
            </a:r>
            <a:r>
              <a:rPr lang="ru-RU" dirty="0" smtClean="0"/>
              <a:t>стремительное наступательное движение войск.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АА153564\Desktop\ата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2689" y="1340768"/>
            <a:ext cx="7006184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331640" y="1600200"/>
            <a:ext cx="7355160" cy="4525963"/>
          </a:xfrm>
        </p:spPr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К полудню – полдень </a:t>
            </a:r>
            <a:r>
              <a:rPr lang="ru-RU" sz="5400" b="1" dirty="0" smtClean="0"/>
              <a:t>- </a:t>
            </a:r>
            <a:r>
              <a:rPr lang="ru-RU" sz="5400" dirty="0" smtClean="0"/>
              <a:t>середина дня, соответствующее обычно 12 часам.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Ущелье</a:t>
            </a:r>
            <a:r>
              <a:rPr lang="ru-RU" b="1" dirty="0" smtClean="0"/>
              <a:t> -  </a:t>
            </a:r>
            <a:r>
              <a:rPr lang="ru-RU" dirty="0" smtClean="0"/>
              <a:t>узкая и глубокая с обрывистыми склонами долина; расселина в горах.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C:\Users\АА153564\Desktop\ущель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88840"/>
            <a:ext cx="7241541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FF0000"/>
                </a:solidFill>
              </a:rPr>
              <a:t>Батарея</a:t>
            </a:r>
            <a:r>
              <a:rPr lang="ru-RU" dirty="0" smtClean="0"/>
              <a:t>- артиллерийское подразделение, состоящее из нескольких орудий.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АА153564\Desktop\1345710237_e0bca94494ade6c7c069ec885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204864"/>
            <a:ext cx="742050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FF0000"/>
                </a:solidFill>
              </a:rPr>
              <a:t>Госпиталь</a:t>
            </a:r>
            <a:r>
              <a:rPr lang="ru-RU" b="1" dirty="0" smtClean="0"/>
              <a:t> - </a:t>
            </a:r>
            <a:r>
              <a:rPr lang="ru-RU" dirty="0" smtClean="0"/>
              <a:t>больница </a:t>
            </a:r>
            <a:br>
              <a:rPr lang="ru-RU" dirty="0" smtClean="0"/>
            </a:br>
            <a:r>
              <a:rPr lang="ru-RU" dirty="0" smtClean="0"/>
              <a:t>(обычно для военнослужащих).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Users\АА153564\Desktop\госпитал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628800"/>
            <a:ext cx="6837327" cy="4720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А153564\Desktop\8476_Slayd1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332656"/>
            <a:ext cx="4968552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Дым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Отец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Скалы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Снаряд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Батарея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Оглохшее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Побледнел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</a:rPr>
              <a:t>Обвязанной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82</Words>
  <Application>Microsoft Office PowerPoint</Application>
  <PresentationFormat>Экран (4:3)</PresentationFormat>
  <Paragraphs>45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Константин Михайлович Симонов «Сын артиллериста»</vt:lpstr>
      <vt:lpstr>Слайд 2</vt:lpstr>
      <vt:lpstr>  Пехота - один из основных родов войск, действующих в пешем строю.   </vt:lpstr>
      <vt:lpstr>Атака – стремительное наступательное движение войск.   </vt:lpstr>
      <vt:lpstr>Слайд 5</vt:lpstr>
      <vt:lpstr> Ущелье -  узкая и глубокая с обрывистыми склонами долина; расселина в горах.  </vt:lpstr>
      <vt:lpstr>Батарея- артиллерийское подразделение, состоящее из нескольких орудий.  </vt:lpstr>
      <vt:lpstr>Госпиталь - больница  (обычно для военнослужащих). </vt:lpstr>
      <vt:lpstr>Слайд 9</vt:lpstr>
      <vt:lpstr>Слайд 10</vt:lpstr>
      <vt:lpstr>Слайд 11</vt:lpstr>
      <vt:lpstr>Кинорилл  акасваголеярию  Вчыпуястикл  кв  каэрьыер. Бучинрт  касвартлеюрию Усменло  бнрать  башрькуер. </vt:lpstr>
      <vt:lpstr>Слайд 13</vt:lpstr>
      <vt:lpstr>Слайд 14</vt:lpstr>
      <vt:lpstr>Александр Прохоренко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Кинорил акасваголеярию Вчыпуястикл кв каэрьыер. Бучинрт касвартлеюрию Усменло бнрать башрькуер </dc:title>
  <dc:creator>АА153564</dc:creator>
  <cp:lastModifiedBy>АА153564</cp:lastModifiedBy>
  <cp:revision>29</cp:revision>
  <dcterms:created xsi:type="dcterms:W3CDTF">2016-03-21T14:54:38Z</dcterms:created>
  <dcterms:modified xsi:type="dcterms:W3CDTF">2016-04-04T16:12:58Z</dcterms:modified>
</cp:coreProperties>
</file>